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85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AD538-03A7-867A-CE51-F4B957ECC9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336440" cy="537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C773818-FB39-A2D8-DF63-D6E0B62D91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00"/>
          <a:stretch/>
        </p:blipFill>
        <p:spPr>
          <a:xfrm>
            <a:off x="720000" y="6041207"/>
            <a:ext cx="9336440" cy="81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F0E001-2D87-BAFB-6ABC-0CBF9B31318E}"/>
              </a:ext>
            </a:extLst>
          </p:cNvPr>
          <p:cNvSpPr/>
          <p:nvPr/>
        </p:nvSpPr>
        <p:spPr bwMode="auto">
          <a:xfrm>
            <a:off x="7032104" y="6288710"/>
            <a:ext cx="576064" cy="40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15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73818-FB39-A2D8-DF63-D6E0B62D91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2"/>
          <a:stretch/>
        </p:blipFill>
        <p:spPr>
          <a:xfrm>
            <a:off x="720000" y="908721"/>
            <a:ext cx="9717791" cy="402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8152E9-231E-6C06-3771-F451892918CC}"/>
              </a:ext>
            </a:extLst>
          </p:cNvPr>
          <p:cNvSpPr/>
          <p:nvPr/>
        </p:nvSpPr>
        <p:spPr bwMode="auto">
          <a:xfrm>
            <a:off x="7536160" y="1844824"/>
            <a:ext cx="576064" cy="400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A3B39BB-139F-1719-26AF-F3113F4049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4929009"/>
            <a:ext cx="9717791" cy="15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8152E9-231E-6C06-3771-F451892918CC}"/>
              </a:ext>
            </a:extLst>
          </p:cNvPr>
          <p:cNvSpPr/>
          <p:nvPr/>
        </p:nvSpPr>
        <p:spPr bwMode="auto">
          <a:xfrm>
            <a:off x="6384032" y="5949280"/>
            <a:ext cx="576064" cy="47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53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B39BB-139F-1719-26AF-F3113F4049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19999" y="980728"/>
            <a:ext cx="10784037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DB767-B724-C009-EB5B-3EA3606C45BE}"/>
              </a:ext>
            </a:extLst>
          </p:cNvPr>
          <p:cNvSpPr/>
          <p:nvPr/>
        </p:nvSpPr>
        <p:spPr bwMode="auto">
          <a:xfrm>
            <a:off x="2711624" y="2852936"/>
            <a:ext cx="576064" cy="554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0144A6-7AD9-C8A0-F56F-540E5B1907BA}"/>
              </a:ext>
            </a:extLst>
          </p:cNvPr>
          <p:cNvSpPr/>
          <p:nvPr/>
        </p:nvSpPr>
        <p:spPr bwMode="auto">
          <a:xfrm>
            <a:off x="4655840" y="4653136"/>
            <a:ext cx="720080" cy="614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74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5BB7B-8517-9B44-5CB3-F9E47A639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633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0C33B-1A3D-2A32-766F-181D96257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0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310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0F996-F8A0-3648-7451-010F60F29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527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3F6D9-2941-EAFA-456C-165C0962A1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6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05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0DC0F-A81E-8C0A-CFE2-3D217433A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AA3FE-A620-D088-C076-7CC20A5AEDCD}"/>
              </a:ext>
            </a:extLst>
          </p:cNvPr>
          <p:cNvSpPr/>
          <p:nvPr/>
        </p:nvSpPr>
        <p:spPr bwMode="auto">
          <a:xfrm>
            <a:off x="2596190" y="4065391"/>
            <a:ext cx="571428" cy="40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88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3F61C-2D57-A316-A296-61892167C0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19999" y="971999"/>
            <a:ext cx="10768969" cy="432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1D8DF-0E76-F327-38D9-B2CE0903056B}"/>
              </a:ext>
            </a:extLst>
          </p:cNvPr>
          <p:cNvSpPr/>
          <p:nvPr/>
        </p:nvSpPr>
        <p:spPr bwMode="auto">
          <a:xfrm>
            <a:off x="4007768" y="1916832"/>
            <a:ext cx="1152128" cy="534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541E7E-80EA-E8CF-F95C-655C250D26F1}"/>
              </a:ext>
            </a:extLst>
          </p:cNvPr>
          <p:cNvSpPr/>
          <p:nvPr/>
        </p:nvSpPr>
        <p:spPr bwMode="auto">
          <a:xfrm>
            <a:off x="1775520" y="2780928"/>
            <a:ext cx="1368152" cy="546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F6A7E-4585-AB94-6378-892209F870A1}"/>
              </a:ext>
            </a:extLst>
          </p:cNvPr>
          <p:cNvSpPr/>
          <p:nvPr/>
        </p:nvSpPr>
        <p:spPr bwMode="auto">
          <a:xfrm>
            <a:off x="2639616" y="4509120"/>
            <a:ext cx="1656184" cy="59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6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3F61C-2D57-A316-A296-61892167C0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9"/>
          <a:stretch/>
        </p:blipFill>
        <p:spPr>
          <a:xfrm>
            <a:off x="720000" y="1079758"/>
            <a:ext cx="10776600" cy="168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97FDAB-3F99-AB1D-74B6-92CB9F5284AF}"/>
              </a:ext>
            </a:extLst>
          </p:cNvPr>
          <p:cNvSpPr/>
          <p:nvPr/>
        </p:nvSpPr>
        <p:spPr bwMode="auto">
          <a:xfrm>
            <a:off x="1703512" y="1988840"/>
            <a:ext cx="28083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9C103A5-9D52-CCEA-7F88-2715254AEB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6"/>
          <a:stretch/>
        </p:blipFill>
        <p:spPr>
          <a:xfrm>
            <a:off x="720000" y="2768005"/>
            <a:ext cx="10776600" cy="1651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97FDAB-3F99-AB1D-74B6-92CB9F5284AF}"/>
              </a:ext>
            </a:extLst>
          </p:cNvPr>
          <p:cNvSpPr/>
          <p:nvPr/>
        </p:nvSpPr>
        <p:spPr bwMode="auto">
          <a:xfrm>
            <a:off x="4007768" y="3717032"/>
            <a:ext cx="208823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1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37B13-B2E6-DBAE-EA71-8D7DA7767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9120416" cy="2865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1400DF2-ACF6-143B-2E94-10899DFCB1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30173"/>
            <a:ext cx="9120416" cy="311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72812D-51A4-975D-8A2B-FD5A9BC8EF01}"/>
              </a:ext>
            </a:extLst>
          </p:cNvPr>
          <p:cNvSpPr/>
          <p:nvPr/>
        </p:nvSpPr>
        <p:spPr bwMode="auto">
          <a:xfrm>
            <a:off x="2783632" y="4653136"/>
            <a:ext cx="2136368" cy="465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9ED741-84B8-277F-426D-91CA96A17D33}"/>
              </a:ext>
            </a:extLst>
          </p:cNvPr>
          <p:cNvSpPr/>
          <p:nvPr/>
        </p:nvSpPr>
        <p:spPr bwMode="auto">
          <a:xfrm>
            <a:off x="5591944" y="5445224"/>
            <a:ext cx="2083058" cy="462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103A5-9D52-CCEA-7F88-2715254AEB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/>
        </p:blipFill>
        <p:spPr>
          <a:xfrm>
            <a:off x="720000" y="980728"/>
            <a:ext cx="10798734" cy="445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23E4B3-E648-F3FD-2077-B746BD377F92}"/>
              </a:ext>
            </a:extLst>
          </p:cNvPr>
          <p:cNvSpPr/>
          <p:nvPr/>
        </p:nvSpPr>
        <p:spPr bwMode="auto">
          <a:xfrm>
            <a:off x="6600056" y="1052736"/>
            <a:ext cx="1512168" cy="59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221D8-A5FB-70D6-FF67-4274E8C47763}"/>
              </a:ext>
            </a:extLst>
          </p:cNvPr>
          <p:cNvSpPr/>
          <p:nvPr/>
        </p:nvSpPr>
        <p:spPr bwMode="auto">
          <a:xfrm>
            <a:off x="1703512" y="2924945"/>
            <a:ext cx="1584176" cy="471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82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B81FB-C312-F9DA-633C-BDF0B2241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36BEC-CF75-4DE3-A6F9-419358A1D0D5}"/>
              </a:ext>
            </a:extLst>
          </p:cNvPr>
          <p:cNvSpPr/>
          <p:nvPr/>
        </p:nvSpPr>
        <p:spPr bwMode="auto">
          <a:xfrm>
            <a:off x="6205714" y="1172186"/>
            <a:ext cx="1790475" cy="40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F1AF91-8B08-F6B1-5209-8812AF43F1F5}"/>
              </a:ext>
            </a:extLst>
          </p:cNvPr>
          <p:cNvSpPr/>
          <p:nvPr/>
        </p:nvSpPr>
        <p:spPr bwMode="auto">
          <a:xfrm>
            <a:off x="5910476" y="3965264"/>
            <a:ext cx="2419047" cy="295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18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B717EE-FD93-D35C-95A6-C084900EC3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B3363-7B90-59E7-2F5F-FB7A2DBA203F}"/>
              </a:ext>
            </a:extLst>
          </p:cNvPr>
          <p:cNvSpPr/>
          <p:nvPr/>
        </p:nvSpPr>
        <p:spPr bwMode="auto">
          <a:xfrm>
            <a:off x="3665403" y="3653676"/>
            <a:ext cx="1300455" cy="36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4F549B-20FD-E188-6F23-6D919BBB59C2}"/>
              </a:ext>
            </a:extLst>
          </p:cNvPr>
          <p:cNvSpPr/>
          <p:nvPr/>
        </p:nvSpPr>
        <p:spPr bwMode="auto">
          <a:xfrm>
            <a:off x="4509407" y="6180143"/>
            <a:ext cx="551186" cy="267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7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C277B-9724-6BCA-8872-1084768D6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5C11F-A754-9BDE-05CE-7BB2487F1AB8}"/>
              </a:ext>
            </a:extLst>
          </p:cNvPr>
          <p:cNvSpPr/>
          <p:nvPr/>
        </p:nvSpPr>
        <p:spPr bwMode="auto">
          <a:xfrm>
            <a:off x="7361623" y="2012857"/>
            <a:ext cx="484468" cy="33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5706B-ADC4-7554-8EAF-AC2EA8F1A651}"/>
              </a:ext>
            </a:extLst>
          </p:cNvPr>
          <p:cNvSpPr/>
          <p:nvPr/>
        </p:nvSpPr>
        <p:spPr bwMode="auto">
          <a:xfrm>
            <a:off x="8365794" y="5391234"/>
            <a:ext cx="739915" cy="27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4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8816D-5F53-BFDB-CDAD-88C0499224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6C345-F148-C60A-96E3-B6DDF1F28E9B}"/>
              </a:ext>
            </a:extLst>
          </p:cNvPr>
          <p:cNvSpPr/>
          <p:nvPr/>
        </p:nvSpPr>
        <p:spPr bwMode="auto">
          <a:xfrm>
            <a:off x="6081904" y="1191485"/>
            <a:ext cx="533333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76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240C6-7843-7EAB-43EF-39FA54590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23942-8E25-26B5-297A-F3976EA27D78}"/>
              </a:ext>
            </a:extLst>
          </p:cNvPr>
          <p:cNvSpPr/>
          <p:nvPr/>
        </p:nvSpPr>
        <p:spPr bwMode="auto">
          <a:xfrm>
            <a:off x="5358095" y="1315252"/>
            <a:ext cx="1542857" cy="4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363BC-846C-774B-9A4A-CB19E3565C53}"/>
              </a:ext>
            </a:extLst>
          </p:cNvPr>
          <p:cNvSpPr/>
          <p:nvPr/>
        </p:nvSpPr>
        <p:spPr bwMode="auto">
          <a:xfrm>
            <a:off x="7608168" y="3145935"/>
            <a:ext cx="1588021" cy="4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729502-7C9F-ADF3-3BC0-6FE94DEF76BA}"/>
              </a:ext>
            </a:extLst>
          </p:cNvPr>
          <p:cNvSpPr/>
          <p:nvPr/>
        </p:nvSpPr>
        <p:spPr bwMode="auto">
          <a:xfrm>
            <a:off x="5681904" y="5005222"/>
            <a:ext cx="2552380" cy="49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13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B5AAA-BFB7-B064-9D83-0C590781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5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EE799-BDE0-A874-3680-B852B2E0241B}"/>
              </a:ext>
            </a:extLst>
          </p:cNvPr>
          <p:cNvSpPr/>
          <p:nvPr/>
        </p:nvSpPr>
        <p:spPr bwMode="auto">
          <a:xfrm>
            <a:off x="2816949" y="4512000"/>
            <a:ext cx="1874416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5FD0FD-30D5-AE63-B75D-95B16A62626D}"/>
              </a:ext>
            </a:extLst>
          </p:cNvPr>
          <p:cNvSpPr/>
          <p:nvPr/>
        </p:nvSpPr>
        <p:spPr bwMode="auto">
          <a:xfrm>
            <a:off x="8149193" y="5334857"/>
            <a:ext cx="1044195" cy="44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85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DB57E-BC8C-1543-AD3E-5E298CA499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8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B0A9C-E458-905C-50C0-CE1A6DF7072B}"/>
              </a:ext>
            </a:extLst>
          </p:cNvPr>
          <p:cNvSpPr/>
          <p:nvPr/>
        </p:nvSpPr>
        <p:spPr bwMode="auto">
          <a:xfrm>
            <a:off x="7431575" y="1227621"/>
            <a:ext cx="1413859" cy="35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09A6B-6B3A-A145-4A30-8B86E19755D0}"/>
              </a:ext>
            </a:extLst>
          </p:cNvPr>
          <p:cNvSpPr/>
          <p:nvPr/>
        </p:nvSpPr>
        <p:spPr bwMode="auto">
          <a:xfrm>
            <a:off x="3419961" y="2974366"/>
            <a:ext cx="1132791" cy="349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43911C-96E8-E86F-31C0-2BF454A1D402}"/>
              </a:ext>
            </a:extLst>
          </p:cNvPr>
          <p:cNvSpPr/>
          <p:nvPr/>
        </p:nvSpPr>
        <p:spPr bwMode="auto">
          <a:xfrm>
            <a:off x="6264715" y="3698627"/>
            <a:ext cx="1797135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76C7D3-C638-094D-64B1-1D6269BF2ED2}"/>
              </a:ext>
            </a:extLst>
          </p:cNvPr>
          <p:cNvSpPr/>
          <p:nvPr/>
        </p:nvSpPr>
        <p:spPr bwMode="auto">
          <a:xfrm>
            <a:off x="4493132" y="5343124"/>
            <a:ext cx="1626790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20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F95B0-2429-9A0D-48E8-2E9186E71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A74428-F072-5D0D-3105-FA506B716789}"/>
              </a:ext>
            </a:extLst>
          </p:cNvPr>
          <p:cNvSpPr/>
          <p:nvPr/>
        </p:nvSpPr>
        <p:spPr bwMode="auto">
          <a:xfrm>
            <a:off x="3719736" y="3089682"/>
            <a:ext cx="485977" cy="4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10040B-6103-AB05-F91C-AA30EFE4FA6C}"/>
              </a:ext>
            </a:extLst>
          </p:cNvPr>
          <p:cNvSpPr/>
          <p:nvPr/>
        </p:nvSpPr>
        <p:spPr bwMode="auto">
          <a:xfrm>
            <a:off x="5720000" y="3089682"/>
            <a:ext cx="790476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FCC937-B058-CD13-9533-CCD91521E70E}"/>
              </a:ext>
            </a:extLst>
          </p:cNvPr>
          <p:cNvSpPr/>
          <p:nvPr/>
        </p:nvSpPr>
        <p:spPr bwMode="auto">
          <a:xfrm>
            <a:off x="8081904" y="3089682"/>
            <a:ext cx="523809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68836B-C71F-0B79-7446-1760C9F3E217}"/>
              </a:ext>
            </a:extLst>
          </p:cNvPr>
          <p:cNvSpPr/>
          <p:nvPr/>
        </p:nvSpPr>
        <p:spPr bwMode="auto">
          <a:xfrm>
            <a:off x="10056440" y="3089682"/>
            <a:ext cx="473083" cy="41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6CF7AD-74E8-79DF-6B44-3B08A5315809}"/>
              </a:ext>
            </a:extLst>
          </p:cNvPr>
          <p:cNvSpPr/>
          <p:nvPr/>
        </p:nvSpPr>
        <p:spPr bwMode="auto">
          <a:xfrm>
            <a:off x="1748571" y="4014976"/>
            <a:ext cx="1238095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C68929-F13A-FAD9-AFC5-4F28D1DF49E1}"/>
              </a:ext>
            </a:extLst>
          </p:cNvPr>
          <p:cNvSpPr/>
          <p:nvPr/>
        </p:nvSpPr>
        <p:spPr bwMode="auto">
          <a:xfrm>
            <a:off x="4186666" y="4014976"/>
            <a:ext cx="1076190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0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6E474-615A-852B-1E83-F5B942817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AE1D42-B81C-E801-B674-DFDE4A78D2E4}"/>
              </a:ext>
            </a:extLst>
          </p:cNvPr>
          <p:cNvSpPr/>
          <p:nvPr/>
        </p:nvSpPr>
        <p:spPr bwMode="auto">
          <a:xfrm>
            <a:off x="1689042" y="3003465"/>
            <a:ext cx="1052581" cy="25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EAA18B-39B0-50DD-4080-1AE57C174ECB}"/>
              </a:ext>
            </a:extLst>
          </p:cNvPr>
          <p:cNvSpPr/>
          <p:nvPr/>
        </p:nvSpPr>
        <p:spPr bwMode="auto">
          <a:xfrm>
            <a:off x="3802558" y="2852937"/>
            <a:ext cx="1186242" cy="49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BE89B8-91E4-3394-B832-2E177EAA7CD4}"/>
              </a:ext>
            </a:extLst>
          </p:cNvPr>
          <p:cNvSpPr/>
          <p:nvPr/>
        </p:nvSpPr>
        <p:spPr bwMode="auto">
          <a:xfrm>
            <a:off x="4445802" y="5327529"/>
            <a:ext cx="634890" cy="359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C583B2-CEFC-1E37-F408-5EE027D7FDDF}"/>
              </a:ext>
            </a:extLst>
          </p:cNvPr>
          <p:cNvSpPr/>
          <p:nvPr/>
        </p:nvSpPr>
        <p:spPr bwMode="auto">
          <a:xfrm>
            <a:off x="6333765" y="5427849"/>
            <a:ext cx="1161180" cy="342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54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1F41A-B97B-CE4D-1A64-75C3E5F96F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133C2-3E07-593C-D554-A57BC9221D63}"/>
              </a:ext>
            </a:extLst>
          </p:cNvPr>
          <p:cNvSpPr/>
          <p:nvPr/>
        </p:nvSpPr>
        <p:spPr bwMode="auto">
          <a:xfrm>
            <a:off x="5396190" y="2154509"/>
            <a:ext cx="1066666" cy="40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1D2065-C934-1AA8-B0D0-65C953026E39}"/>
              </a:ext>
            </a:extLst>
          </p:cNvPr>
          <p:cNvSpPr/>
          <p:nvPr/>
        </p:nvSpPr>
        <p:spPr bwMode="auto">
          <a:xfrm>
            <a:off x="7653333" y="2144972"/>
            <a:ext cx="1199999" cy="410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FFC497-14FD-B0D0-C1F5-EBBFD6C3C518}"/>
              </a:ext>
            </a:extLst>
          </p:cNvPr>
          <p:cNvSpPr/>
          <p:nvPr/>
        </p:nvSpPr>
        <p:spPr bwMode="auto">
          <a:xfrm>
            <a:off x="5529523" y="4910518"/>
            <a:ext cx="723809" cy="41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166482-0886-BD4E-A26C-8F61058156C0}"/>
              </a:ext>
            </a:extLst>
          </p:cNvPr>
          <p:cNvSpPr/>
          <p:nvPr/>
        </p:nvSpPr>
        <p:spPr bwMode="auto">
          <a:xfrm>
            <a:off x="7464152" y="4910518"/>
            <a:ext cx="960609" cy="419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4D6948-EE65-8E87-413F-0FE6183083C3}"/>
              </a:ext>
            </a:extLst>
          </p:cNvPr>
          <p:cNvSpPr/>
          <p:nvPr/>
        </p:nvSpPr>
        <p:spPr bwMode="auto">
          <a:xfrm>
            <a:off x="9643809" y="4920054"/>
            <a:ext cx="1114285" cy="49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5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B230D-657C-FD1D-B246-7CF25993D4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6FB99-CD2D-C82F-BC82-C7681D0EDF9E}"/>
              </a:ext>
            </a:extLst>
          </p:cNvPr>
          <p:cNvSpPr/>
          <p:nvPr/>
        </p:nvSpPr>
        <p:spPr bwMode="auto">
          <a:xfrm>
            <a:off x="3796190" y="2192487"/>
            <a:ext cx="2085714" cy="41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28FBA-A680-63BC-0D0D-05234213B417}"/>
              </a:ext>
            </a:extLst>
          </p:cNvPr>
          <p:cNvSpPr/>
          <p:nvPr/>
        </p:nvSpPr>
        <p:spPr bwMode="auto">
          <a:xfrm>
            <a:off x="5586666" y="5072075"/>
            <a:ext cx="1647619" cy="295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7419EC-80A5-9A97-B1E2-7AD3518E0EA5}"/>
              </a:ext>
            </a:extLst>
          </p:cNvPr>
          <p:cNvSpPr/>
          <p:nvPr/>
        </p:nvSpPr>
        <p:spPr bwMode="auto">
          <a:xfrm>
            <a:off x="1815238" y="5996976"/>
            <a:ext cx="1380952" cy="295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D7D6C5-68C5-1653-369F-F3A0097291B1}"/>
              </a:ext>
            </a:extLst>
          </p:cNvPr>
          <p:cNvSpPr/>
          <p:nvPr/>
        </p:nvSpPr>
        <p:spPr bwMode="auto">
          <a:xfrm>
            <a:off x="4405714" y="5939766"/>
            <a:ext cx="838095" cy="35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55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