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4" r:id="rId4"/>
    <p:sldId id="383" r:id="rId5"/>
    <p:sldId id="382" r:id="rId6"/>
    <p:sldId id="381" r:id="rId7"/>
    <p:sldId id="385" r:id="rId8"/>
    <p:sldId id="379" r:id="rId9"/>
    <p:sldId id="378" r:id="rId10"/>
    <p:sldId id="377" r:id="rId11"/>
    <p:sldId id="376" r:id="rId12"/>
    <p:sldId id="375" r:id="rId13"/>
    <p:sldId id="374" r:id="rId14"/>
    <p:sldId id="372" r:id="rId15"/>
    <p:sldId id="386" r:id="rId16"/>
    <p:sldId id="371" r:id="rId17"/>
    <p:sldId id="370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38" autoAdjust="0"/>
    <p:restoredTop sz="94660" autoAdjust="0"/>
  </p:normalViewPr>
  <p:slideViewPr>
    <p:cSldViewPr>
      <p:cViewPr varScale="1">
        <p:scale>
          <a:sx n="102" d="100"/>
          <a:sy n="102" d="100"/>
        </p:scale>
        <p:origin x="144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124200"/>
            <a:ext cx="585787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86FE8-0C2C-00B2-B341-AA7351ACE6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5E6EC-B366-5C5D-7D1A-259DCA299BDF}"/>
              </a:ext>
            </a:extLst>
          </p:cNvPr>
          <p:cNvSpPr/>
          <p:nvPr/>
        </p:nvSpPr>
        <p:spPr bwMode="auto">
          <a:xfrm>
            <a:off x="1377142" y="1257748"/>
            <a:ext cx="342857" cy="390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C0F5FB-219C-69EB-05FB-2509FA9FD628}"/>
              </a:ext>
            </a:extLst>
          </p:cNvPr>
          <p:cNvSpPr/>
          <p:nvPr/>
        </p:nvSpPr>
        <p:spPr bwMode="auto">
          <a:xfrm>
            <a:off x="1377142" y="3038915"/>
            <a:ext cx="342857" cy="40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0D3AB3-B679-D7FE-607F-2A3A3880A415}"/>
              </a:ext>
            </a:extLst>
          </p:cNvPr>
          <p:cNvSpPr/>
          <p:nvPr/>
        </p:nvSpPr>
        <p:spPr bwMode="auto">
          <a:xfrm>
            <a:off x="1358095" y="4820082"/>
            <a:ext cx="371428" cy="409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52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FC72A-7CE0-CF69-7F18-2B75F9E346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6"/>
          <a:stretch/>
        </p:blipFill>
        <p:spPr>
          <a:xfrm>
            <a:off x="720000" y="1105137"/>
            <a:ext cx="10089171" cy="483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AE5A0E9-0B98-BF12-4A99-9DADF8C4CC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7"/>
          <a:stretch/>
        </p:blipFill>
        <p:spPr>
          <a:xfrm>
            <a:off x="722946" y="5940552"/>
            <a:ext cx="10089171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2624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5A0E9-0B98-BF12-4A99-9DADF8C4CC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3"/>
          <a:stretch/>
        </p:blipFill>
        <p:spPr>
          <a:xfrm>
            <a:off x="1919537" y="675523"/>
            <a:ext cx="8240283" cy="405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E6864A-C2B5-42E1-A9F4-7329E7FAC2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/>
        </p:blipFill>
        <p:spPr>
          <a:xfrm>
            <a:off x="1919537" y="4725913"/>
            <a:ext cx="8208912" cy="2006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20256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2D049-50D6-F890-6784-C4CCD4A22A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6" b="-163"/>
          <a:stretch/>
        </p:blipFill>
        <p:spPr>
          <a:xfrm>
            <a:off x="1909497" y="903482"/>
            <a:ext cx="7920880" cy="2496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A49B549-99A7-4C66-A05F-AEFDEBF7A6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03"/>
          <a:stretch/>
        </p:blipFill>
        <p:spPr>
          <a:xfrm>
            <a:off x="1919536" y="3400421"/>
            <a:ext cx="7910841" cy="317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2830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F89A0-85D5-B516-FCDF-56DA4EBDEE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20000" y="2556176"/>
            <a:ext cx="10076335" cy="32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8B7D3F-3205-0E03-0D1C-E6DD18AAFD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97"/>
          <a:stretch/>
        </p:blipFill>
        <p:spPr>
          <a:xfrm>
            <a:off x="720000" y="972000"/>
            <a:ext cx="10038022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1201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F89A0-85D5-B516-FCDF-56DA4EBDEE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20000" y="980728"/>
            <a:ext cx="10749810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36120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5154F-723A-E687-802F-9CBADC6A6B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3FB0FB-3CE2-4753-38EE-6595885B730A}"/>
              </a:ext>
            </a:extLst>
          </p:cNvPr>
          <p:cNvSpPr/>
          <p:nvPr/>
        </p:nvSpPr>
        <p:spPr bwMode="auto">
          <a:xfrm>
            <a:off x="10139047" y="2116758"/>
            <a:ext cx="380952" cy="41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2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AB706-EB6B-056D-61A2-6E6F5B026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D57685-0BFA-03AE-5549-BC2A75EA5E09}"/>
              </a:ext>
            </a:extLst>
          </p:cNvPr>
          <p:cNvSpPr/>
          <p:nvPr/>
        </p:nvSpPr>
        <p:spPr bwMode="auto">
          <a:xfrm>
            <a:off x="10148571" y="2063973"/>
            <a:ext cx="438095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DBDFAA-BCCF-0BC0-D5E3-DBB5192014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924944"/>
            <a:ext cx="10800000" cy="33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250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802D4-6EAD-15B3-87C5-5DC3A012E9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B9ECF6-A1DC-2C3A-7EE8-FEAEF8056167}"/>
              </a:ext>
            </a:extLst>
          </p:cNvPr>
          <p:cNvSpPr/>
          <p:nvPr/>
        </p:nvSpPr>
        <p:spPr bwMode="auto">
          <a:xfrm>
            <a:off x="10215238" y="2125980"/>
            <a:ext cx="390476" cy="40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99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F02D50-7EBF-72A7-4026-8E268CBD2F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8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A74C88-7619-BC1C-B102-1A68F1B7C72C}"/>
              </a:ext>
            </a:extLst>
          </p:cNvPr>
          <p:cNvSpPr/>
          <p:nvPr/>
        </p:nvSpPr>
        <p:spPr bwMode="auto">
          <a:xfrm>
            <a:off x="9598379" y="1958666"/>
            <a:ext cx="346603" cy="38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2FE85-9AE1-F4E0-765A-DD43AE663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692696"/>
            <a:ext cx="9264432" cy="549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30FD4C-0ADD-6678-D632-CDFDEDECF5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7"/>
          <a:stretch/>
        </p:blipFill>
        <p:spPr>
          <a:xfrm>
            <a:off x="723754" y="6182259"/>
            <a:ext cx="9260679" cy="610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CB0B8-3D9B-AF0B-6664-7E5DA3286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6BCD2-6DE1-D3E0-174B-C38A682F3666}"/>
              </a:ext>
            </a:extLst>
          </p:cNvPr>
          <p:cNvSpPr/>
          <p:nvPr/>
        </p:nvSpPr>
        <p:spPr bwMode="auto">
          <a:xfrm>
            <a:off x="10177142" y="2105969"/>
            <a:ext cx="438095" cy="40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47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35323-3812-E626-840C-8B5677CCFD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8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40A7F-FEED-DF15-E57D-9FB92B868AD1}"/>
              </a:ext>
            </a:extLst>
          </p:cNvPr>
          <p:cNvSpPr/>
          <p:nvPr/>
        </p:nvSpPr>
        <p:spPr bwMode="auto">
          <a:xfrm>
            <a:off x="8782469" y="3709511"/>
            <a:ext cx="1086493" cy="371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E31264-D5D7-F4B5-9F83-5D078CA61DD6}"/>
              </a:ext>
            </a:extLst>
          </p:cNvPr>
          <p:cNvSpPr/>
          <p:nvPr/>
        </p:nvSpPr>
        <p:spPr bwMode="auto">
          <a:xfrm>
            <a:off x="3953610" y="5333019"/>
            <a:ext cx="1845313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94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F119B6-03D9-8B60-BBDC-E57D642388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5DC96D-53C0-FE02-2D15-3A357A2978FC}"/>
              </a:ext>
            </a:extLst>
          </p:cNvPr>
          <p:cNvSpPr/>
          <p:nvPr/>
        </p:nvSpPr>
        <p:spPr bwMode="auto">
          <a:xfrm>
            <a:off x="1847528" y="1196752"/>
            <a:ext cx="567709" cy="413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7CC57B-46B3-52FB-9242-C24CC3CA34B0}"/>
              </a:ext>
            </a:extLst>
          </p:cNvPr>
          <p:cNvSpPr/>
          <p:nvPr/>
        </p:nvSpPr>
        <p:spPr bwMode="auto">
          <a:xfrm>
            <a:off x="7805714" y="2096179"/>
            <a:ext cx="2495239" cy="419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946AF2-AF08-A1FE-AABD-70F2BF8BD873}"/>
              </a:ext>
            </a:extLst>
          </p:cNvPr>
          <p:cNvSpPr/>
          <p:nvPr/>
        </p:nvSpPr>
        <p:spPr bwMode="auto">
          <a:xfrm>
            <a:off x="6015238" y="3001239"/>
            <a:ext cx="1561904" cy="495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49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0FD4C-0ADD-6678-D632-CDFDEDECF5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3"/>
          <a:stretch/>
        </p:blipFill>
        <p:spPr>
          <a:xfrm>
            <a:off x="719999" y="980728"/>
            <a:ext cx="10830184" cy="539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1235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1CD3D-8E17-3695-0557-5A68DAC49B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9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0131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F97AE-C8AD-1010-9582-9111226217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6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6861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CCCFF-A4A7-62AA-1C60-A029143629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71"/>
          <a:stretch/>
        </p:blipFill>
        <p:spPr>
          <a:xfrm>
            <a:off x="720000" y="972001"/>
            <a:ext cx="10800000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4423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CCCFF-A4A7-62AA-1C60-A029143629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11"/>
          <a:stretch/>
        </p:blipFill>
        <p:spPr>
          <a:xfrm>
            <a:off x="733801" y="821819"/>
            <a:ext cx="9048408" cy="56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58DC45-24F8-1D7A-EB46-569DC90F0EEB}"/>
              </a:ext>
            </a:extLst>
          </p:cNvPr>
          <p:cNvSpPr/>
          <p:nvPr/>
        </p:nvSpPr>
        <p:spPr bwMode="auto">
          <a:xfrm>
            <a:off x="1273535" y="821820"/>
            <a:ext cx="476227" cy="562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3307043-6874-8EAC-C6F8-EAB70D0E60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95809"/>
            <a:ext cx="9048408" cy="523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41BD5-3A69-0BB5-1F10-B14DDDA8855F}"/>
              </a:ext>
            </a:extLst>
          </p:cNvPr>
          <p:cNvSpPr/>
          <p:nvPr/>
        </p:nvSpPr>
        <p:spPr bwMode="auto">
          <a:xfrm>
            <a:off x="1127449" y="2420889"/>
            <a:ext cx="520462" cy="52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7AC6B5-29DF-76F8-6B59-E62F2657684F}"/>
              </a:ext>
            </a:extLst>
          </p:cNvPr>
          <p:cNvSpPr/>
          <p:nvPr/>
        </p:nvSpPr>
        <p:spPr bwMode="auto">
          <a:xfrm>
            <a:off x="1147202" y="3958970"/>
            <a:ext cx="472039" cy="417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63585E-C1BA-F74F-9B2C-B4597BD800CD}"/>
              </a:ext>
            </a:extLst>
          </p:cNvPr>
          <p:cNvSpPr/>
          <p:nvPr/>
        </p:nvSpPr>
        <p:spPr bwMode="auto">
          <a:xfrm>
            <a:off x="1147202" y="5384548"/>
            <a:ext cx="472039" cy="492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92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BCD10-EB2F-FEBB-614F-672495D114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BC89E-8884-38D1-BFE6-94F7592AE253}"/>
              </a:ext>
            </a:extLst>
          </p:cNvPr>
          <p:cNvSpPr/>
          <p:nvPr/>
        </p:nvSpPr>
        <p:spPr bwMode="auto">
          <a:xfrm>
            <a:off x="1358095" y="1229575"/>
            <a:ext cx="371428" cy="41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AC4BE5-3452-3F69-EED7-D7B3291C031E}"/>
              </a:ext>
            </a:extLst>
          </p:cNvPr>
          <p:cNvSpPr/>
          <p:nvPr/>
        </p:nvSpPr>
        <p:spPr bwMode="auto">
          <a:xfrm>
            <a:off x="1377142" y="3032602"/>
            <a:ext cx="342857" cy="391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1FE80A-AB49-833C-072C-A79D347C231E}"/>
              </a:ext>
            </a:extLst>
          </p:cNvPr>
          <p:cNvSpPr/>
          <p:nvPr/>
        </p:nvSpPr>
        <p:spPr bwMode="auto">
          <a:xfrm>
            <a:off x="1320000" y="4807011"/>
            <a:ext cx="438095" cy="400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72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2128D-C0F9-920B-D893-4CA03786DE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9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18DE47-2528-0359-53C2-4FD37FA063A5}"/>
              </a:ext>
            </a:extLst>
          </p:cNvPr>
          <p:cNvSpPr/>
          <p:nvPr/>
        </p:nvSpPr>
        <p:spPr bwMode="auto">
          <a:xfrm>
            <a:off x="1301340" y="1293447"/>
            <a:ext cx="347068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9B2A5F-7B9F-73DF-03D1-4B910DEDA32B}"/>
              </a:ext>
            </a:extLst>
          </p:cNvPr>
          <p:cNvSpPr/>
          <p:nvPr/>
        </p:nvSpPr>
        <p:spPr bwMode="auto">
          <a:xfrm>
            <a:off x="1301340" y="2918063"/>
            <a:ext cx="338392" cy="37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3F84B7-9817-864F-5034-9200FB717B60}"/>
              </a:ext>
            </a:extLst>
          </p:cNvPr>
          <p:cNvSpPr/>
          <p:nvPr/>
        </p:nvSpPr>
        <p:spPr bwMode="auto">
          <a:xfrm>
            <a:off x="1266633" y="3734714"/>
            <a:ext cx="399129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C11FEA-28E4-73B8-502C-E3509DC30DE3}"/>
              </a:ext>
            </a:extLst>
          </p:cNvPr>
          <p:cNvSpPr/>
          <p:nvPr/>
        </p:nvSpPr>
        <p:spPr bwMode="auto">
          <a:xfrm>
            <a:off x="1266633" y="5359330"/>
            <a:ext cx="399129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9A275C-8011-B870-6E09-3FDCDDC270A9}"/>
              </a:ext>
            </a:extLst>
          </p:cNvPr>
          <p:cNvSpPr/>
          <p:nvPr/>
        </p:nvSpPr>
        <p:spPr bwMode="auto">
          <a:xfrm>
            <a:off x="1301340" y="6175981"/>
            <a:ext cx="347068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16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2023-08-24T16:14:31Z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