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428875"/>
            <a:ext cx="1138237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115212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B913C-0D07-340B-DD5D-A16D9DA4CD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66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9708FD-D403-1A1D-CF3A-F8E00C7A7472}"/>
              </a:ext>
            </a:extLst>
          </p:cNvPr>
          <p:cNvSpPr/>
          <p:nvPr/>
        </p:nvSpPr>
        <p:spPr bwMode="auto">
          <a:xfrm>
            <a:off x="2207569" y="2780928"/>
            <a:ext cx="4069282" cy="538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1E4BAB-7B76-AC60-9E94-202B8C11DAA8}"/>
              </a:ext>
            </a:extLst>
          </p:cNvPr>
          <p:cNvSpPr/>
          <p:nvPr/>
        </p:nvSpPr>
        <p:spPr bwMode="auto">
          <a:xfrm>
            <a:off x="2423592" y="5330005"/>
            <a:ext cx="7632848" cy="447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690432D-51DF-2517-DC85-F8CCB28A10DD}"/>
              </a:ext>
            </a:extLst>
          </p:cNvPr>
          <p:cNvSpPr/>
          <p:nvPr/>
        </p:nvSpPr>
        <p:spPr bwMode="auto">
          <a:xfrm>
            <a:off x="1243593" y="6149243"/>
            <a:ext cx="1950809" cy="36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25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6E4FE9-6197-6798-3F9F-880E22E83B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976400" cy="4612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7601B5-392B-AF2B-C188-6BB7B68B12D4}"/>
              </a:ext>
            </a:extLst>
          </p:cNvPr>
          <p:cNvSpPr/>
          <p:nvPr/>
        </p:nvSpPr>
        <p:spPr bwMode="auto">
          <a:xfrm>
            <a:off x="7680176" y="908720"/>
            <a:ext cx="17810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1B0DCD-85BE-4F25-4EEF-852D52B0BA8D}"/>
              </a:ext>
            </a:extLst>
          </p:cNvPr>
          <p:cNvSpPr/>
          <p:nvPr/>
        </p:nvSpPr>
        <p:spPr bwMode="auto">
          <a:xfrm>
            <a:off x="1199456" y="1700808"/>
            <a:ext cx="8338769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2B73D35-FF24-8E77-886E-CD9925CE44D7}"/>
              </a:ext>
            </a:extLst>
          </p:cNvPr>
          <p:cNvSpPr/>
          <p:nvPr/>
        </p:nvSpPr>
        <p:spPr bwMode="auto">
          <a:xfrm>
            <a:off x="1271464" y="2469598"/>
            <a:ext cx="6380051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9AD346FB-DCC4-F6DF-7FFB-DB90889770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77394"/>
            <a:ext cx="8976400" cy="144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61E6A24-A3B2-5C35-2F2C-2D7020ACF9FD}"/>
              </a:ext>
            </a:extLst>
          </p:cNvPr>
          <p:cNvSpPr/>
          <p:nvPr/>
        </p:nvSpPr>
        <p:spPr bwMode="auto">
          <a:xfrm>
            <a:off x="1991544" y="5555765"/>
            <a:ext cx="2664296" cy="465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84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6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FAB60A-4B6A-C665-1372-981CEEDC3B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2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4EEE74-049C-ACB1-CB21-078D5771EBAD}"/>
              </a:ext>
            </a:extLst>
          </p:cNvPr>
          <p:cNvSpPr/>
          <p:nvPr/>
        </p:nvSpPr>
        <p:spPr bwMode="auto">
          <a:xfrm>
            <a:off x="8781197" y="4483578"/>
            <a:ext cx="1203290" cy="311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22CE9E-5E9D-D7CA-3621-F7627A51F912}"/>
              </a:ext>
            </a:extLst>
          </p:cNvPr>
          <p:cNvSpPr/>
          <p:nvPr/>
        </p:nvSpPr>
        <p:spPr bwMode="auto">
          <a:xfrm>
            <a:off x="1241705" y="5275157"/>
            <a:ext cx="950851" cy="43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83D681-9878-7A13-5CF4-49C392BF95F7}"/>
              </a:ext>
            </a:extLst>
          </p:cNvPr>
          <p:cNvSpPr/>
          <p:nvPr/>
        </p:nvSpPr>
        <p:spPr bwMode="auto">
          <a:xfrm>
            <a:off x="3143407" y="6108842"/>
            <a:ext cx="1430483" cy="35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219F79-521F-9B52-8DBE-BD60453095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8F5D45-863B-A1C6-A3C3-E63DA62FC704}"/>
              </a:ext>
            </a:extLst>
          </p:cNvPr>
          <p:cNvSpPr/>
          <p:nvPr/>
        </p:nvSpPr>
        <p:spPr bwMode="auto">
          <a:xfrm>
            <a:off x="5910476" y="1124745"/>
            <a:ext cx="1780952" cy="476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5C49A8-80F4-532A-830D-B5DDE6E6CEA8}"/>
              </a:ext>
            </a:extLst>
          </p:cNvPr>
          <p:cNvSpPr/>
          <p:nvPr/>
        </p:nvSpPr>
        <p:spPr bwMode="auto">
          <a:xfrm>
            <a:off x="6167619" y="3087760"/>
            <a:ext cx="1800000" cy="495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88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3B1E7C-8656-A473-6DDA-3BD08EEE24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39E3BB-3F52-595B-4ABB-70129C48DD5F}"/>
              </a:ext>
            </a:extLst>
          </p:cNvPr>
          <p:cNvSpPr/>
          <p:nvPr/>
        </p:nvSpPr>
        <p:spPr bwMode="auto">
          <a:xfrm>
            <a:off x="1824761" y="1258085"/>
            <a:ext cx="1561904" cy="40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781DCD-0F7F-EAD3-920D-CE2229235EA3}"/>
              </a:ext>
            </a:extLst>
          </p:cNvPr>
          <p:cNvSpPr/>
          <p:nvPr/>
        </p:nvSpPr>
        <p:spPr bwMode="auto">
          <a:xfrm>
            <a:off x="4405714" y="3127180"/>
            <a:ext cx="2380952" cy="4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0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7008E7-DB0E-0431-2216-D8F4EDB333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3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0DABA4-C36A-BDC7-9B8D-0B56A2C59AC7}"/>
              </a:ext>
            </a:extLst>
          </p:cNvPr>
          <p:cNvSpPr/>
          <p:nvPr/>
        </p:nvSpPr>
        <p:spPr bwMode="auto">
          <a:xfrm>
            <a:off x="1736557" y="6015535"/>
            <a:ext cx="1411885" cy="405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55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C1AB44-6EE4-6578-45E2-F4497FE198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41B202-AB98-F96E-2A89-DEFC3173ECF0}"/>
              </a:ext>
            </a:extLst>
          </p:cNvPr>
          <p:cNvSpPr/>
          <p:nvPr/>
        </p:nvSpPr>
        <p:spPr bwMode="auto">
          <a:xfrm>
            <a:off x="9224761" y="1200848"/>
            <a:ext cx="1780952" cy="400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7C58FF-1AAA-39EC-FD3F-58B7F95E5D0E}"/>
              </a:ext>
            </a:extLst>
          </p:cNvPr>
          <p:cNvSpPr/>
          <p:nvPr/>
        </p:nvSpPr>
        <p:spPr bwMode="auto">
          <a:xfrm>
            <a:off x="5510476" y="3079313"/>
            <a:ext cx="1333333" cy="495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9D70C5-97FE-46CA-7A60-5B001E370D11}"/>
              </a:ext>
            </a:extLst>
          </p:cNvPr>
          <p:cNvSpPr/>
          <p:nvPr/>
        </p:nvSpPr>
        <p:spPr bwMode="auto">
          <a:xfrm>
            <a:off x="6758095" y="4023313"/>
            <a:ext cx="1114285" cy="495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E2BE28-A41B-1899-948C-44139E265A6D}"/>
              </a:ext>
            </a:extLst>
          </p:cNvPr>
          <p:cNvSpPr/>
          <p:nvPr/>
        </p:nvSpPr>
        <p:spPr bwMode="auto">
          <a:xfrm>
            <a:off x="2855640" y="4869160"/>
            <a:ext cx="2007216" cy="584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88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C7FBB5-2ED6-15C5-5573-4288FD0412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3B6A4C-114E-F275-2DD4-646C90630621}"/>
              </a:ext>
            </a:extLst>
          </p:cNvPr>
          <p:cNvSpPr/>
          <p:nvPr/>
        </p:nvSpPr>
        <p:spPr bwMode="auto">
          <a:xfrm>
            <a:off x="2272380" y="2203363"/>
            <a:ext cx="1733333" cy="400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591DFBF-6754-5D9A-4921-D2FA6B2C1E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47"/>
          <a:stretch/>
        </p:blipFill>
        <p:spPr>
          <a:xfrm>
            <a:off x="720001" y="3915095"/>
            <a:ext cx="10800000" cy="79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3B6A4C-114E-F275-2DD4-646C90630621}"/>
              </a:ext>
            </a:extLst>
          </p:cNvPr>
          <p:cNvSpPr/>
          <p:nvPr/>
        </p:nvSpPr>
        <p:spPr bwMode="auto">
          <a:xfrm>
            <a:off x="7176121" y="4077072"/>
            <a:ext cx="936104" cy="544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15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91DFBF-6754-5D9A-4921-D2FA6B2C1E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3"/>
          <a:stretch/>
        </p:blipFill>
        <p:spPr>
          <a:xfrm>
            <a:off x="720000" y="980728"/>
            <a:ext cx="10762929" cy="531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E69C21-931A-1E73-550D-D9B6B3BD9E65}"/>
              </a:ext>
            </a:extLst>
          </p:cNvPr>
          <p:cNvSpPr/>
          <p:nvPr/>
        </p:nvSpPr>
        <p:spPr bwMode="auto">
          <a:xfrm>
            <a:off x="4943872" y="1196752"/>
            <a:ext cx="7920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E208E4-3B05-B932-27A7-29E9322DE0E7}"/>
              </a:ext>
            </a:extLst>
          </p:cNvPr>
          <p:cNvSpPr/>
          <p:nvPr/>
        </p:nvSpPr>
        <p:spPr bwMode="auto">
          <a:xfrm>
            <a:off x="6600056" y="2996952"/>
            <a:ext cx="1368152" cy="510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B402C4-79C6-046A-5F24-E770CB366327}"/>
              </a:ext>
            </a:extLst>
          </p:cNvPr>
          <p:cNvSpPr/>
          <p:nvPr/>
        </p:nvSpPr>
        <p:spPr bwMode="auto">
          <a:xfrm>
            <a:off x="9480376" y="4725144"/>
            <a:ext cx="1584176" cy="591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47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31F6F5-AF9D-822F-E166-F77419FF63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94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6A9633-658F-7AE7-DB94-7104E0ED28B3}"/>
              </a:ext>
            </a:extLst>
          </p:cNvPr>
          <p:cNvSpPr/>
          <p:nvPr/>
        </p:nvSpPr>
        <p:spPr bwMode="auto">
          <a:xfrm>
            <a:off x="6689583" y="5229200"/>
            <a:ext cx="3574809" cy="555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69AB7F-D2C7-BBA1-17D5-3BCCB641F830}"/>
              </a:ext>
            </a:extLst>
          </p:cNvPr>
          <p:cNvSpPr/>
          <p:nvPr/>
        </p:nvSpPr>
        <p:spPr bwMode="auto">
          <a:xfrm>
            <a:off x="1362077" y="6167294"/>
            <a:ext cx="7470227" cy="460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31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2023-08-24T07:10:10Z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