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93BC4-5124-39D3-5BB2-20FFB5D5B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36782E-953B-EA60-6EB7-338B0F083D31}"/>
              </a:ext>
            </a:extLst>
          </p:cNvPr>
          <p:cNvSpPr/>
          <p:nvPr/>
        </p:nvSpPr>
        <p:spPr bwMode="auto">
          <a:xfrm>
            <a:off x="7968208" y="3573017"/>
            <a:ext cx="2467587" cy="45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917812-932D-E754-396C-A9CDDC1D3E51}"/>
              </a:ext>
            </a:extLst>
          </p:cNvPr>
          <p:cNvSpPr/>
          <p:nvPr/>
        </p:nvSpPr>
        <p:spPr bwMode="auto">
          <a:xfrm>
            <a:off x="720000" y="4368017"/>
            <a:ext cx="2853959" cy="493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7F80E9-F740-F8F4-5D57-F0CCF1ECE602}"/>
              </a:ext>
            </a:extLst>
          </p:cNvPr>
          <p:cNvSpPr/>
          <p:nvPr/>
        </p:nvSpPr>
        <p:spPr bwMode="auto">
          <a:xfrm>
            <a:off x="1900341" y="5320667"/>
            <a:ext cx="8588147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D4AE7FE-D1B4-C4E8-F14C-4520D801A6B2}"/>
              </a:ext>
            </a:extLst>
          </p:cNvPr>
          <p:cNvSpPr/>
          <p:nvPr/>
        </p:nvSpPr>
        <p:spPr bwMode="auto">
          <a:xfrm>
            <a:off x="720000" y="6141004"/>
            <a:ext cx="9768488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0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CBDBF-3C52-4ADE-4289-1F18B8270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D025D3-1464-0939-F594-DE74D75BA753}"/>
              </a:ext>
            </a:extLst>
          </p:cNvPr>
          <p:cNvSpPr/>
          <p:nvPr/>
        </p:nvSpPr>
        <p:spPr bwMode="auto">
          <a:xfrm>
            <a:off x="719999" y="1206924"/>
            <a:ext cx="9611745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9F7571-A37E-E35E-AA6D-EB000581D08F}"/>
              </a:ext>
            </a:extLst>
          </p:cNvPr>
          <p:cNvSpPr/>
          <p:nvPr/>
        </p:nvSpPr>
        <p:spPr bwMode="auto">
          <a:xfrm>
            <a:off x="685206" y="2033510"/>
            <a:ext cx="7138986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BCFA38-442A-45D7-6B74-E3B2DC39F10C}"/>
              </a:ext>
            </a:extLst>
          </p:cNvPr>
          <p:cNvSpPr/>
          <p:nvPr/>
        </p:nvSpPr>
        <p:spPr bwMode="auto">
          <a:xfrm>
            <a:off x="1816000" y="2720881"/>
            <a:ext cx="8515744" cy="58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59E6D47-77CE-B65C-508B-927970F657BF}"/>
              </a:ext>
            </a:extLst>
          </p:cNvPr>
          <p:cNvSpPr/>
          <p:nvPr/>
        </p:nvSpPr>
        <p:spPr bwMode="auto">
          <a:xfrm>
            <a:off x="685206" y="3660580"/>
            <a:ext cx="9646538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1A73271-F130-5C93-395A-24E965A28E17}"/>
              </a:ext>
            </a:extLst>
          </p:cNvPr>
          <p:cNvSpPr/>
          <p:nvPr/>
        </p:nvSpPr>
        <p:spPr bwMode="auto">
          <a:xfrm>
            <a:off x="685206" y="4426259"/>
            <a:ext cx="9646539" cy="51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52F062E-F322-EA82-5BED-20F0460B0E48}"/>
              </a:ext>
            </a:extLst>
          </p:cNvPr>
          <p:cNvSpPr/>
          <p:nvPr/>
        </p:nvSpPr>
        <p:spPr bwMode="auto">
          <a:xfrm>
            <a:off x="685206" y="5305051"/>
            <a:ext cx="9646538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D0EA4840-73CB-2E9B-1009-5F99A4E4085F}"/>
              </a:ext>
            </a:extLst>
          </p:cNvPr>
          <p:cNvSpPr/>
          <p:nvPr/>
        </p:nvSpPr>
        <p:spPr bwMode="auto">
          <a:xfrm>
            <a:off x="719999" y="6122936"/>
            <a:ext cx="9594349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3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2" grpId="0" animBg="1"/>
      <p:bldP spid="26" grpId="0" animBg="1"/>
      <p:bldP spid="39" grpId="0" animBg="1"/>
      <p:bldP spid="44" grpId="0" animBg="1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F16EE1-CDDA-230B-CAA5-1C7C6DD0A6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2F828-E4E1-1840-6704-5B8933396EE7}"/>
              </a:ext>
            </a:extLst>
          </p:cNvPr>
          <p:cNvSpPr/>
          <p:nvPr/>
        </p:nvSpPr>
        <p:spPr bwMode="auto">
          <a:xfrm>
            <a:off x="720000" y="1201028"/>
            <a:ext cx="5159976" cy="496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83C8C2-E050-F2DF-84F1-29A2F197FC52}"/>
              </a:ext>
            </a:extLst>
          </p:cNvPr>
          <p:cNvSpPr/>
          <p:nvPr/>
        </p:nvSpPr>
        <p:spPr bwMode="auto">
          <a:xfrm>
            <a:off x="1775520" y="2098054"/>
            <a:ext cx="9433048" cy="50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808DAF5-3BC8-A17E-5CD0-055A4E62CE55}"/>
              </a:ext>
            </a:extLst>
          </p:cNvPr>
          <p:cNvSpPr/>
          <p:nvPr/>
        </p:nvSpPr>
        <p:spPr bwMode="auto">
          <a:xfrm>
            <a:off x="720000" y="2924945"/>
            <a:ext cx="8112303" cy="56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0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AB108-1B0C-7034-7318-9213C99EFB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112303" cy="455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E1989BC-A117-6B80-64E1-30FE08286F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5321624"/>
            <a:ext cx="8112303" cy="1445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B4D8B-0542-5C71-0841-838EB69D2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59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6AD9B-6FED-F93A-5609-BAFC94B98A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01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3A595-B6C9-9DAC-3BDD-C4A03506CF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663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50C24-8EBA-B3D7-3B59-C34CA8E89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5BBF9E-EB30-F7B8-4445-A9472FD13F7F}"/>
              </a:ext>
            </a:extLst>
          </p:cNvPr>
          <p:cNvSpPr/>
          <p:nvPr/>
        </p:nvSpPr>
        <p:spPr bwMode="auto">
          <a:xfrm>
            <a:off x="4367808" y="3977719"/>
            <a:ext cx="4752528" cy="496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29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26565-C281-0008-1B74-E0432EA84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A525AE-F56A-EFEC-3EB7-0AA38E6C1951}"/>
              </a:ext>
            </a:extLst>
          </p:cNvPr>
          <p:cNvSpPr/>
          <p:nvPr/>
        </p:nvSpPr>
        <p:spPr bwMode="auto">
          <a:xfrm>
            <a:off x="4462856" y="1124744"/>
            <a:ext cx="4513463" cy="63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386C97-6F40-FFFE-4688-E61EF9CFBB1D}"/>
              </a:ext>
            </a:extLst>
          </p:cNvPr>
          <p:cNvSpPr/>
          <p:nvPr/>
        </p:nvSpPr>
        <p:spPr bwMode="auto">
          <a:xfrm>
            <a:off x="2900952" y="2060849"/>
            <a:ext cx="29790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76724E-88B4-32B7-0F91-D231B45EE843}"/>
              </a:ext>
            </a:extLst>
          </p:cNvPr>
          <p:cNvSpPr/>
          <p:nvPr/>
        </p:nvSpPr>
        <p:spPr bwMode="auto">
          <a:xfrm>
            <a:off x="3405714" y="2996952"/>
            <a:ext cx="2834302" cy="5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3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5621A-663D-888D-B09E-C53D19FA2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E699D2-BDD9-5377-EE8C-3A3D65C70783}"/>
              </a:ext>
            </a:extLst>
          </p:cNvPr>
          <p:cNvSpPr/>
          <p:nvPr/>
        </p:nvSpPr>
        <p:spPr bwMode="auto">
          <a:xfrm>
            <a:off x="1919536" y="3896772"/>
            <a:ext cx="9267129" cy="504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80228A-7AF0-2DFE-2693-DFA1DFB5386F}"/>
              </a:ext>
            </a:extLst>
          </p:cNvPr>
          <p:cNvSpPr/>
          <p:nvPr/>
        </p:nvSpPr>
        <p:spPr bwMode="auto">
          <a:xfrm>
            <a:off x="1234285" y="4906628"/>
            <a:ext cx="1523809" cy="39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4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4003A-BA46-B06E-7867-AB7109F6E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D025D-5965-3D8B-B2A3-3FC95A473294}"/>
              </a:ext>
            </a:extLst>
          </p:cNvPr>
          <p:cNvSpPr/>
          <p:nvPr/>
        </p:nvSpPr>
        <p:spPr bwMode="auto">
          <a:xfrm>
            <a:off x="1668126" y="2825293"/>
            <a:ext cx="8672318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7A8300-6458-5F70-E800-3D32783CAF86}"/>
              </a:ext>
            </a:extLst>
          </p:cNvPr>
          <p:cNvSpPr/>
          <p:nvPr/>
        </p:nvSpPr>
        <p:spPr bwMode="auto">
          <a:xfrm>
            <a:off x="1259302" y="3643178"/>
            <a:ext cx="7068946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C41BDEA-6828-CFC1-3780-2EA6E15B2603}"/>
              </a:ext>
            </a:extLst>
          </p:cNvPr>
          <p:cNvSpPr/>
          <p:nvPr/>
        </p:nvSpPr>
        <p:spPr bwMode="auto">
          <a:xfrm>
            <a:off x="1737714" y="5287649"/>
            <a:ext cx="8602730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A26A603-0746-552C-E432-83CF4D380004}"/>
              </a:ext>
            </a:extLst>
          </p:cNvPr>
          <p:cNvSpPr/>
          <p:nvPr/>
        </p:nvSpPr>
        <p:spPr bwMode="auto">
          <a:xfrm>
            <a:off x="1259302" y="6105534"/>
            <a:ext cx="2444252" cy="453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