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9"/>
  </p:notesMasterIdLst>
  <p:sldIdLst>
    <p:sldId id="362" r:id="rId2"/>
    <p:sldId id="363" r:id="rId3"/>
    <p:sldId id="429" r:id="rId4"/>
    <p:sldId id="428" r:id="rId5"/>
    <p:sldId id="427" r:id="rId6"/>
    <p:sldId id="426" r:id="rId7"/>
    <p:sldId id="425" r:id="rId8"/>
    <p:sldId id="424" r:id="rId9"/>
    <p:sldId id="423" r:id="rId10"/>
    <p:sldId id="422" r:id="rId11"/>
    <p:sldId id="421" r:id="rId12"/>
    <p:sldId id="420" r:id="rId13"/>
    <p:sldId id="419" r:id="rId14"/>
    <p:sldId id="417" r:id="rId15"/>
    <p:sldId id="416" r:id="rId16"/>
    <p:sldId id="415" r:id="rId17"/>
    <p:sldId id="414" r:id="rId18"/>
    <p:sldId id="413" r:id="rId19"/>
    <p:sldId id="412" r:id="rId20"/>
    <p:sldId id="411" r:id="rId21"/>
    <p:sldId id="410" r:id="rId22"/>
    <p:sldId id="408" r:id="rId23"/>
    <p:sldId id="406" r:id="rId24"/>
    <p:sldId id="405" r:id="rId25"/>
    <p:sldId id="404" r:id="rId26"/>
    <p:sldId id="430" r:id="rId27"/>
    <p:sldId id="402" r:id="rId28"/>
    <p:sldId id="401" r:id="rId29"/>
    <p:sldId id="400" r:id="rId30"/>
    <p:sldId id="399" r:id="rId31"/>
    <p:sldId id="398" r:id="rId32"/>
    <p:sldId id="396" r:id="rId33"/>
    <p:sldId id="395" r:id="rId34"/>
    <p:sldId id="394" r:id="rId35"/>
    <p:sldId id="393" r:id="rId36"/>
    <p:sldId id="392" r:id="rId37"/>
    <p:sldId id="391" r:id="rId38"/>
    <p:sldId id="390" r:id="rId39"/>
    <p:sldId id="389" r:id="rId40"/>
    <p:sldId id="388" r:id="rId41"/>
    <p:sldId id="387" r:id="rId42"/>
    <p:sldId id="386" r:id="rId43"/>
    <p:sldId id="384" r:id="rId44"/>
    <p:sldId id="383" r:id="rId45"/>
    <p:sldId id="382" r:id="rId46"/>
    <p:sldId id="381" r:id="rId47"/>
    <p:sldId id="380" r:id="rId48"/>
    <p:sldId id="379" r:id="rId49"/>
    <p:sldId id="378" r:id="rId50"/>
    <p:sldId id="377" r:id="rId51"/>
    <p:sldId id="376" r:id="rId52"/>
    <p:sldId id="375" r:id="rId53"/>
    <p:sldId id="374" r:id="rId54"/>
    <p:sldId id="372" r:id="rId55"/>
    <p:sldId id="371" r:id="rId56"/>
    <p:sldId id="365" r:id="rId57"/>
    <p:sldId id="364" r:id="rId5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6353" autoAdjust="0"/>
  </p:normalViewPr>
  <p:slideViewPr>
    <p:cSldViewPr>
      <p:cViewPr varScale="1">
        <p:scale>
          <a:sx n="108" d="100"/>
          <a:sy n="108" d="100"/>
        </p:scale>
        <p:origin x="120" y="23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74594D-1311-4475-A560-4C8C8D3DA765}" type="datetimeFigureOut">
              <a:rPr lang="zh-CN" altLang="en-US" smtClean="0"/>
              <a:t>2023/8/23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32CB3B-EB7F-4C4B-AEB3-CA4A1040CB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406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32CB3B-EB7F-4C4B-AEB3-CA4A1040CBF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937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32CB3B-EB7F-4C4B-AEB3-CA4A1040CBF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910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2219325"/>
            <a:ext cx="992505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F896E7-26E1-D9D4-FA98-AFDD825CFF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885A26-B372-336C-FAA1-0CDF6480B5A2}"/>
              </a:ext>
            </a:extLst>
          </p:cNvPr>
          <p:cNvSpPr/>
          <p:nvPr/>
        </p:nvSpPr>
        <p:spPr bwMode="auto">
          <a:xfrm>
            <a:off x="1215238" y="1943597"/>
            <a:ext cx="295238" cy="32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5CE7BF-FF51-2948-4A21-DB4DCF468B34}"/>
              </a:ext>
            </a:extLst>
          </p:cNvPr>
          <p:cNvSpPr/>
          <p:nvPr/>
        </p:nvSpPr>
        <p:spPr bwMode="auto">
          <a:xfrm>
            <a:off x="1224761" y="3429571"/>
            <a:ext cx="285714" cy="30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1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E1A24-34F2-45C7-6E0E-7FE8D9FB94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6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EF7893-134A-EC7B-CCE3-C560680396DA}"/>
              </a:ext>
            </a:extLst>
          </p:cNvPr>
          <p:cNvSpPr/>
          <p:nvPr/>
        </p:nvSpPr>
        <p:spPr bwMode="auto">
          <a:xfrm>
            <a:off x="1196190" y="1239725"/>
            <a:ext cx="304761" cy="32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66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3BF601-207F-06D0-C9F1-0A6D4395CF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CED4C4-3794-FBF6-629C-21CDEB28143A}"/>
              </a:ext>
            </a:extLst>
          </p:cNvPr>
          <p:cNvSpPr/>
          <p:nvPr/>
        </p:nvSpPr>
        <p:spPr bwMode="auto">
          <a:xfrm>
            <a:off x="1748571" y="4950426"/>
            <a:ext cx="314285" cy="30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4E3AA4-3C6B-F996-356D-60FE630A5FDD}"/>
              </a:ext>
            </a:extLst>
          </p:cNvPr>
          <p:cNvSpPr/>
          <p:nvPr/>
        </p:nvSpPr>
        <p:spPr bwMode="auto">
          <a:xfrm>
            <a:off x="3843809" y="4950426"/>
            <a:ext cx="266666" cy="30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876217-1CAB-1FF9-E7B9-EDB60615E5D3}"/>
              </a:ext>
            </a:extLst>
          </p:cNvPr>
          <p:cNvSpPr/>
          <p:nvPr/>
        </p:nvSpPr>
        <p:spPr bwMode="auto">
          <a:xfrm>
            <a:off x="5881904" y="4950426"/>
            <a:ext cx="352380" cy="30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D0FBEA-3C10-F333-99E4-388DE21641FC}"/>
              </a:ext>
            </a:extLst>
          </p:cNvPr>
          <p:cNvSpPr/>
          <p:nvPr/>
        </p:nvSpPr>
        <p:spPr bwMode="auto">
          <a:xfrm>
            <a:off x="8005714" y="4940886"/>
            <a:ext cx="304761" cy="324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E5D1DF-4B0C-9788-5F02-E8CB7F1B5CEA}"/>
              </a:ext>
            </a:extLst>
          </p:cNvPr>
          <p:cNvSpPr/>
          <p:nvPr/>
        </p:nvSpPr>
        <p:spPr bwMode="auto">
          <a:xfrm>
            <a:off x="10100952" y="4950426"/>
            <a:ext cx="285714" cy="30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16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AA0C63-FDAF-6832-1436-25AFD7BBC5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5920"/>
            <a:ext cx="8184312" cy="2229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F09A6B5-2D28-52A7-A74B-726C5C5473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75092"/>
            <a:ext cx="8184312" cy="3593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259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D436B-E4D8-8E42-7256-8C802AA31E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0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483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59F142-AD23-F627-FF4A-0222BC0A6F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7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691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C2DCF8-37A7-EA9C-7134-10DBF4033B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9550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0252DA-5136-D101-7AC1-401265A1AA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4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45D238-2461-B10C-76E9-BFF4F414B8A7}"/>
              </a:ext>
            </a:extLst>
          </p:cNvPr>
          <p:cNvSpPr/>
          <p:nvPr/>
        </p:nvSpPr>
        <p:spPr bwMode="auto">
          <a:xfrm>
            <a:off x="1205714" y="1859351"/>
            <a:ext cx="352380" cy="30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0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8B703-77B4-B697-A522-41E0C5F229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9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69FAC9-8B80-E00A-7FA1-490406A459EE}"/>
              </a:ext>
            </a:extLst>
          </p:cNvPr>
          <p:cNvSpPr/>
          <p:nvPr/>
        </p:nvSpPr>
        <p:spPr bwMode="auto">
          <a:xfrm>
            <a:off x="1196190" y="1124596"/>
            <a:ext cx="304761" cy="324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22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C7FA86-3B9E-8AD8-08B1-15D921792F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5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63925D-F25F-D3E6-733D-9A7F1F850BB5}"/>
              </a:ext>
            </a:extLst>
          </p:cNvPr>
          <p:cNvSpPr/>
          <p:nvPr/>
        </p:nvSpPr>
        <p:spPr bwMode="auto">
          <a:xfrm>
            <a:off x="1167619" y="1162799"/>
            <a:ext cx="352380" cy="305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33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733D4C-CB05-0992-1412-4C967920E4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58E743-8A8C-A230-0BC7-6B840E1547D3}"/>
              </a:ext>
            </a:extLst>
          </p:cNvPr>
          <p:cNvSpPr/>
          <p:nvPr/>
        </p:nvSpPr>
        <p:spPr bwMode="auto">
          <a:xfrm>
            <a:off x="1243809" y="3338431"/>
            <a:ext cx="304761" cy="324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842CA6-6B4C-2D80-46B4-21A979CA03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9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1D6604-5956-33D0-794E-2FFCC7FFF6AB}"/>
              </a:ext>
            </a:extLst>
          </p:cNvPr>
          <p:cNvSpPr/>
          <p:nvPr/>
        </p:nvSpPr>
        <p:spPr bwMode="auto">
          <a:xfrm>
            <a:off x="1196190" y="1105570"/>
            <a:ext cx="304761" cy="324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D998A8-3266-6F82-8F44-07A8380C9AA1}"/>
              </a:ext>
            </a:extLst>
          </p:cNvPr>
          <p:cNvSpPr/>
          <p:nvPr/>
        </p:nvSpPr>
        <p:spPr bwMode="auto">
          <a:xfrm>
            <a:off x="1196190" y="3309478"/>
            <a:ext cx="304761" cy="314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99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6892DB-452A-4103-0BF4-15A9FF63A26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F2E314D-D85D-04EB-1DA1-83CFE1990C9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5024"/>
            <a:ext cx="10800000" cy="3092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861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B452F-3D4F-6C41-376A-62C4A00449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10128528" cy="3359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5B844B6-5FA9-1D6C-4DC5-C4F97C84EB4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95895"/>
            <a:ext cx="10128528" cy="2634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513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FD1BA-D70C-F21F-A099-C8D040D036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293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1DC2C2-8A96-79C2-A43F-581D61AF1C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3B9124-DB90-C42D-A9D2-68AF8F14E103}"/>
              </a:ext>
            </a:extLst>
          </p:cNvPr>
          <p:cNvSpPr/>
          <p:nvPr/>
        </p:nvSpPr>
        <p:spPr bwMode="auto">
          <a:xfrm>
            <a:off x="1234285" y="1896013"/>
            <a:ext cx="314285" cy="304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F0493C-020F-8AC1-1657-01C4C5C10BC7}"/>
              </a:ext>
            </a:extLst>
          </p:cNvPr>
          <p:cNvSpPr/>
          <p:nvPr/>
        </p:nvSpPr>
        <p:spPr bwMode="auto">
          <a:xfrm>
            <a:off x="1253333" y="4039343"/>
            <a:ext cx="276190" cy="304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8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ED4437-51E0-5596-184D-B4200F1366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16"/>
          <a:stretch/>
        </p:blipFill>
        <p:spPr>
          <a:xfrm>
            <a:off x="720000" y="972001"/>
            <a:ext cx="10800000" cy="353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8057AF-B9BB-0D41-DB5C-9887ACDA8C92}"/>
              </a:ext>
            </a:extLst>
          </p:cNvPr>
          <p:cNvSpPr/>
          <p:nvPr/>
        </p:nvSpPr>
        <p:spPr bwMode="auto">
          <a:xfrm>
            <a:off x="1196190" y="1114882"/>
            <a:ext cx="304761" cy="323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15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ED4437-51E0-5596-184D-B4200F1366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31"/>
          <a:stretch/>
        </p:blipFill>
        <p:spPr>
          <a:xfrm>
            <a:off x="720000" y="1052736"/>
            <a:ext cx="10800000" cy="1205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D4E9A7-C4BD-07BD-483A-B57D8E4906C8}"/>
              </a:ext>
            </a:extLst>
          </p:cNvPr>
          <p:cNvSpPr/>
          <p:nvPr/>
        </p:nvSpPr>
        <p:spPr bwMode="auto">
          <a:xfrm>
            <a:off x="1196190" y="1086541"/>
            <a:ext cx="304761" cy="323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28E161D-7AF2-FB08-EA86-A4BDFEB345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4864"/>
            <a:ext cx="10800000" cy="4348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44ECDD-F0CA-B40E-DDB7-56EDDB893C51}"/>
              </a:ext>
            </a:extLst>
          </p:cNvPr>
          <p:cNvSpPr/>
          <p:nvPr/>
        </p:nvSpPr>
        <p:spPr bwMode="auto">
          <a:xfrm>
            <a:off x="1215238" y="4598717"/>
            <a:ext cx="276190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33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4B9497-F596-C484-7F9C-8E94AE79C8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0241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DFB20C-66A0-35F1-7207-477FE0296D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7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229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22D298-007A-24CE-BDC5-8D7F3FCFC1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278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A4672-AE27-C902-42E8-65C760A31B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9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A7506B-174D-78A9-84E1-A3307104B45D}"/>
              </a:ext>
            </a:extLst>
          </p:cNvPr>
          <p:cNvSpPr/>
          <p:nvPr/>
        </p:nvSpPr>
        <p:spPr bwMode="auto">
          <a:xfrm>
            <a:off x="1155560" y="1148231"/>
            <a:ext cx="342888" cy="296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0EE240-84D7-BC2D-DC9A-A251E1FBD61F}"/>
              </a:ext>
            </a:extLst>
          </p:cNvPr>
          <p:cNvSpPr/>
          <p:nvPr/>
        </p:nvSpPr>
        <p:spPr bwMode="auto">
          <a:xfrm>
            <a:off x="1220431" y="4051420"/>
            <a:ext cx="268750" cy="30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336360" y="1628800"/>
            <a:ext cx="1584176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7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3922F-7D3E-A9C4-B300-C328BE6A80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653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76985-148E-41ED-E4AA-97362E2455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9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EED798-260D-45EF-241A-44B4CD88E845}"/>
              </a:ext>
            </a:extLst>
          </p:cNvPr>
          <p:cNvSpPr/>
          <p:nvPr/>
        </p:nvSpPr>
        <p:spPr bwMode="auto">
          <a:xfrm>
            <a:off x="1234285" y="1857973"/>
            <a:ext cx="314285" cy="304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EFCC0CC-575E-84C0-FA89-93B5569ED8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94"/>
          <a:stretch/>
        </p:blipFill>
        <p:spPr>
          <a:xfrm>
            <a:off x="2567608" y="2564904"/>
            <a:ext cx="5832648" cy="2748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949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5AB3C-DC86-EC8D-A157-21ABC257CC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9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A99866-C273-ABA2-DA32-1FB1D6645FD7}"/>
              </a:ext>
            </a:extLst>
          </p:cNvPr>
          <p:cNvSpPr/>
          <p:nvPr/>
        </p:nvSpPr>
        <p:spPr bwMode="auto">
          <a:xfrm>
            <a:off x="1196190" y="1162814"/>
            <a:ext cx="304761" cy="324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7D99D9-DCC3-CC46-2124-B2F9194AB141}"/>
              </a:ext>
            </a:extLst>
          </p:cNvPr>
          <p:cNvSpPr/>
          <p:nvPr/>
        </p:nvSpPr>
        <p:spPr bwMode="auto">
          <a:xfrm>
            <a:off x="1215238" y="3347641"/>
            <a:ext cx="276190" cy="314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69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4F229-48C5-F612-2EE5-16F8362707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033CD9-B5DA-C172-DF68-7B9E399D2EDD}"/>
              </a:ext>
            </a:extLst>
          </p:cNvPr>
          <p:cNvSpPr/>
          <p:nvPr/>
        </p:nvSpPr>
        <p:spPr bwMode="auto">
          <a:xfrm>
            <a:off x="1196190" y="1152963"/>
            <a:ext cx="314285" cy="314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82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64036-157C-100C-160A-B95EA03FD2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AB70B5-6AE5-F958-783F-336AA81E0F74}"/>
              </a:ext>
            </a:extLst>
          </p:cNvPr>
          <p:cNvSpPr/>
          <p:nvPr/>
        </p:nvSpPr>
        <p:spPr bwMode="auto">
          <a:xfrm>
            <a:off x="1196190" y="1267817"/>
            <a:ext cx="314285" cy="305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79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633DE4-AA02-3055-C394-EB034CE54C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7F775D-1D0D-CD4E-B659-BECFECE1CDB6}"/>
              </a:ext>
            </a:extLst>
          </p:cNvPr>
          <p:cNvSpPr/>
          <p:nvPr/>
        </p:nvSpPr>
        <p:spPr bwMode="auto">
          <a:xfrm>
            <a:off x="8596190" y="2611255"/>
            <a:ext cx="304761" cy="324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62D297-B547-9FCD-76DE-2A132A5EF98D}"/>
              </a:ext>
            </a:extLst>
          </p:cNvPr>
          <p:cNvSpPr/>
          <p:nvPr/>
        </p:nvSpPr>
        <p:spPr bwMode="auto">
          <a:xfrm>
            <a:off x="2586666" y="4078961"/>
            <a:ext cx="285714" cy="31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88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DBBE23-A25B-A716-315E-73B8139B3C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70"/>
          <a:stretch/>
        </p:blipFill>
        <p:spPr>
          <a:xfrm>
            <a:off x="720000" y="972001"/>
            <a:ext cx="10800000" cy="3609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1C0255-CE87-D297-5C58-D8D6343182EB}"/>
              </a:ext>
            </a:extLst>
          </p:cNvPr>
          <p:cNvSpPr/>
          <p:nvPr/>
        </p:nvSpPr>
        <p:spPr bwMode="auto">
          <a:xfrm>
            <a:off x="8862857" y="2658710"/>
            <a:ext cx="352380" cy="304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72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996F06-7453-3A08-6271-BB71D665A6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42271"/>
            <a:ext cx="10800000" cy="2144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FF827E-AD09-4277-78A3-C816AB5497C1}"/>
              </a:ext>
            </a:extLst>
          </p:cNvPr>
          <p:cNvSpPr/>
          <p:nvPr/>
        </p:nvSpPr>
        <p:spPr bwMode="auto">
          <a:xfrm>
            <a:off x="1777142" y="3366700"/>
            <a:ext cx="304761" cy="314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BDBBE23-A25B-A716-315E-73B8139B3C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23"/>
          <a:stretch/>
        </p:blipFill>
        <p:spPr>
          <a:xfrm>
            <a:off x="720000" y="1124744"/>
            <a:ext cx="10800000" cy="1206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FF827E-AD09-4277-78A3-C816AB5497C1}"/>
              </a:ext>
            </a:extLst>
          </p:cNvPr>
          <p:cNvSpPr/>
          <p:nvPr/>
        </p:nvSpPr>
        <p:spPr bwMode="auto">
          <a:xfrm>
            <a:off x="2495600" y="1124744"/>
            <a:ext cx="504056" cy="386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51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BACF67-090D-4D5D-F473-23A3798096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4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764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09387-FFFC-C9A4-9EED-76CD736BD0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8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480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A30F13-3C3C-D4FB-8039-8803764EFB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7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5EE179-8684-0D19-4DC5-E84AB6BAB8C3}"/>
              </a:ext>
            </a:extLst>
          </p:cNvPr>
          <p:cNvSpPr/>
          <p:nvPr/>
        </p:nvSpPr>
        <p:spPr bwMode="auto">
          <a:xfrm>
            <a:off x="1196190" y="1200600"/>
            <a:ext cx="304761" cy="323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5F3AF4-2010-6C14-6643-6228F277BECF}"/>
              </a:ext>
            </a:extLst>
          </p:cNvPr>
          <p:cNvSpPr/>
          <p:nvPr/>
        </p:nvSpPr>
        <p:spPr bwMode="auto">
          <a:xfrm>
            <a:off x="1215238" y="3448510"/>
            <a:ext cx="276190" cy="304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09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29473-F4DC-434E-4AC7-E1B24171AC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5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987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112014-4A7C-0D75-40C9-2441389405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47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84BDEA-66F0-191C-AA5E-8777D9E453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2504" cy="3215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046A18B-1808-D6D4-A362-31091EB08C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87465"/>
            <a:ext cx="9912504" cy="2577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929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0BA16D-5AF9-8308-7A15-31576CD61F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3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4593FC-815A-8A8A-2D43-5BC4303E7D97}"/>
              </a:ext>
            </a:extLst>
          </p:cNvPr>
          <p:cNvSpPr/>
          <p:nvPr/>
        </p:nvSpPr>
        <p:spPr bwMode="auto">
          <a:xfrm>
            <a:off x="1215238" y="1238925"/>
            <a:ext cx="276190" cy="314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EAF81F-02D5-F6AC-1C2E-6141A298038E}"/>
              </a:ext>
            </a:extLst>
          </p:cNvPr>
          <p:cNvSpPr/>
          <p:nvPr/>
        </p:nvSpPr>
        <p:spPr bwMode="auto">
          <a:xfrm>
            <a:off x="1196190" y="1953904"/>
            <a:ext cx="304761" cy="324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1B96DC-36A4-88C1-275F-E84A21DB504B}"/>
              </a:ext>
            </a:extLst>
          </p:cNvPr>
          <p:cNvSpPr/>
          <p:nvPr/>
        </p:nvSpPr>
        <p:spPr bwMode="auto">
          <a:xfrm>
            <a:off x="1167619" y="2668882"/>
            <a:ext cx="352380" cy="314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40CC8D-907C-F7C5-CBA5-7C8004B2D3A5}"/>
              </a:ext>
            </a:extLst>
          </p:cNvPr>
          <p:cNvSpPr/>
          <p:nvPr/>
        </p:nvSpPr>
        <p:spPr bwMode="auto">
          <a:xfrm>
            <a:off x="1196190" y="3393394"/>
            <a:ext cx="314285" cy="305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F54384-7060-0FA9-5544-AE8FA7E0C965}"/>
              </a:ext>
            </a:extLst>
          </p:cNvPr>
          <p:cNvSpPr/>
          <p:nvPr/>
        </p:nvSpPr>
        <p:spPr bwMode="auto">
          <a:xfrm>
            <a:off x="1196190" y="4108373"/>
            <a:ext cx="304761" cy="314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16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CD35FF-1B98-330C-A68C-35028648AF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0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0852EA-BF9D-CFD8-69DD-773D98BD672A}"/>
              </a:ext>
            </a:extLst>
          </p:cNvPr>
          <p:cNvSpPr/>
          <p:nvPr/>
        </p:nvSpPr>
        <p:spPr bwMode="auto">
          <a:xfrm>
            <a:off x="1215238" y="1229562"/>
            <a:ext cx="276190" cy="305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21AE88-645F-E4AF-1BBA-DCEE0DC15DEB}"/>
              </a:ext>
            </a:extLst>
          </p:cNvPr>
          <p:cNvSpPr/>
          <p:nvPr/>
        </p:nvSpPr>
        <p:spPr bwMode="auto">
          <a:xfrm>
            <a:off x="1196190" y="1945015"/>
            <a:ext cx="314285" cy="31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F00BA7-DA29-721D-FE5D-835421D8895E}"/>
              </a:ext>
            </a:extLst>
          </p:cNvPr>
          <p:cNvSpPr/>
          <p:nvPr/>
        </p:nvSpPr>
        <p:spPr bwMode="auto">
          <a:xfrm>
            <a:off x="1167619" y="2660467"/>
            <a:ext cx="352380" cy="305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650B6A-B2F8-8DF0-9352-A816BA9F7601}"/>
              </a:ext>
            </a:extLst>
          </p:cNvPr>
          <p:cNvSpPr/>
          <p:nvPr/>
        </p:nvSpPr>
        <p:spPr bwMode="auto">
          <a:xfrm>
            <a:off x="1215238" y="3375920"/>
            <a:ext cx="276190" cy="31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EC186B-9B1C-CE88-977C-05662FF54247}"/>
              </a:ext>
            </a:extLst>
          </p:cNvPr>
          <p:cNvSpPr/>
          <p:nvPr/>
        </p:nvSpPr>
        <p:spPr bwMode="auto">
          <a:xfrm>
            <a:off x="1196190" y="4806825"/>
            <a:ext cx="304761" cy="31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77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6E3010-B138-80BA-0147-5DEEBF450B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3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4E1857-053A-1887-3E33-5A4801004206}"/>
              </a:ext>
            </a:extLst>
          </p:cNvPr>
          <p:cNvSpPr/>
          <p:nvPr/>
        </p:nvSpPr>
        <p:spPr bwMode="auto">
          <a:xfrm>
            <a:off x="1196190" y="1200822"/>
            <a:ext cx="314285" cy="305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93E284-E5E2-B87B-0527-C181C1F3F524}"/>
              </a:ext>
            </a:extLst>
          </p:cNvPr>
          <p:cNvSpPr/>
          <p:nvPr/>
        </p:nvSpPr>
        <p:spPr bwMode="auto">
          <a:xfrm>
            <a:off x="1215238" y="1915891"/>
            <a:ext cx="276190" cy="305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FB6793-607A-FB51-FBF5-10F85E506089}"/>
              </a:ext>
            </a:extLst>
          </p:cNvPr>
          <p:cNvSpPr/>
          <p:nvPr/>
        </p:nvSpPr>
        <p:spPr bwMode="auto">
          <a:xfrm>
            <a:off x="1167619" y="3346031"/>
            <a:ext cx="352380" cy="305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993299-18CE-E098-E6E7-698E2DEB337D}"/>
              </a:ext>
            </a:extLst>
          </p:cNvPr>
          <p:cNvSpPr/>
          <p:nvPr/>
        </p:nvSpPr>
        <p:spPr bwMode="auto">
          <a:xfrm>
            <a:off x="1215238" y="4776170"/>
            <a:ext cx="276190" cy="305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E726BC-3F97-DE95-8ADD-4E92E7297F8F}"/>
              </a:ext>
            </a:extLst>
          </p:cNvPr>
          <p:cNvSpPr/>
          <p:nvPr/>
        </p:nvSpPr>
        <p:spPr bwMode="auto">
          <a:xfrm>
            <a:off x="1196190" y="5491239"/>
            <a:ext cx="314285" cy="314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41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50F4CC-3B47-92DB-360D-04F3740289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7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931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16CF90-1D14-3056-B7C6-190D7E6CCD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D16C36-00DA-B86B-6A29-8B52A088FC96}"/>
              </a:ext>
            </a:extLst>
          </p:cNvPr>
          <p:cNvSpPr/>
          <p:nvPr/>
        </p:nvSpPr>
        <p:spPr bwMode="auto">
          <a:xfrm>
            <a:off x="1729523" y="2592437"/>
            <a:ext cx="847619" cy="314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6A2139-57F2-31C9-5B7E-6FD25D1B1EA2}"/>
              </a:ext>
            </a:extLst>
          </p:cNvPr>
          <p:cNvSpPr/>
          <p:nvPr/>
        </p:nvSpPr>
        <p:spPr bwMode="auto">
          <a:xfrm>
            <a:off x="10758095" y="2592437"/>
            <a:ext cx="466666" cy="305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320EDF-BA95-50B3-D280-3684BA08A1E0}"/>
              </a:ext>
            </a:extLst>
          </p:cNvPr>
          <p:cNvSpPr/>
          <p:nvPr/>
        </p:nvSpPr>
        <p:spPr bwMode="auto">
          <a:xfrm>
            <a:off x="720000" y="3307336"/>
            <a:ext cx="1704761" cy="314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6E49417-FA47-1FDB-B314-9542DD7177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73266"/>
          <a:stretch/>
        </p:blipFill>
        <p:spPr>
          <a:xfrm>
            <a:off x="720000" y="3841127"/>
            <a:ext cx="10800000" cy="1316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9EAA34-66F7-9D61-92B5-57B2FF7093D9}"/>
              </a:ext>
            </a:extLst>
          </p:cNvPr>
          <p:cNvSpPr/>
          <p:nvPr/>
        </p:nvSpPr>
        <p:spPr bwMode="auto">
          <a:xfrm>
            <a:off x="9696400" y="3933056"/>
            <a:ext cx="1196975" cy="437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69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E49417-FA47-1FDB-B314-9542DD7177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94"/>
          <a:stretch/>
        </p:blipFill>
        <p:spPr>
          <a:xfrm>
            <a:off x="720000" y="980728"/>
            <a:ext cx="10800000" cy="3401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4762B7-CBE1-9B4E-F69B-E3E8ED6F54C7}"/>
              </a:ext>
            </a:extLst>
          </p:cNvPr>
          <p:cNvSpPr/>
          <p:nvPr/>
        </p:nvSpPr>
        <p:spPr bwMode="auto">
          <a:xfrm>
            <a:off x="3681904" y="1768595"/>
            <a:ext cx="1295238" cy="31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EAB6EF-8BBE-1A2D-8E86-2337C3814921}"/>
              </a:ext>
            </a:extLst>
          </p:cNvPr>
          <p:cNvSpPr/>
          <p:nvPr/>
        </p:nvSpPr>
        <p:spPr bwMode="auto">
          <a:xfrm>
            <a:off x="9920000" y="2512742"/>
            <a:ext cx="1314285" cy="276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CD83D7-6AF5-F114-8922-69DF6BBC758B}"/>
              </a:ext>
            </a:extLst>
          </p:cNvPr>
          <p:cNvSpPr/>
          <p:nvPr/>
        </p:nvSpPr>
        <p:spPr bwMode="auto">
          <a:xfrm>
            <a:off x="681904" y="3228268"/>
            <a:ext cx="857142" cy="276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7C30714-3586-DC7A-417C-E997D4589B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01"/>
          <a:stretch/>
        </p:blipFill>
        <p:spPr>
          <a:xfrm>
            <a:off x="720000" y="4382650"/>
            <a:ext cx="10800000" cy="702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6C3A81-5F4A-93CD-F6CB-5CD21D178375}"/>
              </a:ext>
            </a:extLst>
          </p:cNvPr>
          <p:cNvSpPr/>
          <p:nvPr/>
        </p:nvSpPr>
        <p:spPr bwMode="auto">
          <a:xfrm>
            <a:off x="1805714" y="4620941"/>
            <a:ext cx="1266666" cy="31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41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30714-3586-DC7A-417C-E997D4589B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65"/>
          <a:stretch/>
        </p:blipFill>
        <p:spPr>
          <a:xfrm>
            <a:off x="720000" y="980728"/>
            <a:ext cx="10800000" cy="3536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76AA03-4388-7187-D21B-16F7E3C4E404}"/>
              </a:ext>
            </a:extLst>
          </p:cNvPr>
          <p:cNvSpPr/>
          <p:nvPr/>
        </p:nvSpPr>
        <p:spPr bwMode="auto">
          <a:xfrm>
            <a:off x="5729523" y="1142611"/>
            <a:ext cx="1561904" cy="31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749613-5FFF-DF58-0E1E-005030F8DB02}"/>
              </a:ext>
            </a:extLst>
          </p:cNvPr>
          <p:cNvSpPr/>
          <p:nvPr/>
        </p:nvSpPr>
        <p:spPr bwMode="auto">
          <a:xfrm>
            <a:off x="3748571" y="1943272"/>
            <a:ext cx="1190476" cy="295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DD5F4B-9421-06D7-F358-B320079B4A7F}"/>
              </a:ext>
            </a:extLst>
          </p:cNvPr>
          <p:cNvSpPr/>
          <p:nvPr/>
        </p:nvSpPr>
        <p:spPr bwMode="auto">
          <a:xfrm>
            <a:off x="8281904" y="2562831"/>
            <a:ext cx="1942856" cy="324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9173DD-2280-570D-5F26-AFB9EEE417BE}"/>
              </a:ext>
            </a:extLst>
          </p:cNvPr>
          <p:cNvSpPr/>
          <p:nvPr/>
        </p:nvSpPr>
        <p:spPr bwMode="auto">
          <a:xfrm>
            <a:off x="8120000" y="3277706"/>
            <a:ext cx="1295238" cy="390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76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CCF72B-7243-7B88-3158-7C1F4945C0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9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A69914-245E-7C46-10E1-7BEB16B1DB0E}"/>
              </a:ext>
            </a:extLst>
          </p:cNvPr>
          <p:cNvSpPr/>
          <p:nvPr/>
        </p:nvSpPr>
        <p:spPr bwMode="auto">
          <a:xfrm>
            <a:off x="1253333" y="4211191"/>
            <a:ext cx="285714" cy="314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84A7A9B-EBB7-AC7A-BA9B-4A7BB425E6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22"/>
          <a:stretch/>
        </p:blipFill>
        <p:spPr>
          <a:xfrm>
            <a:off x="720000" y="5411597"/>
            <a:ext cx="10800000" cy="137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913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A5F259-8625-8C14-B5F5-09FA46AB9A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70"/>
          <a:stretch/>
        </p:blipFill>
        <p:spPr>
          <a:xfrm>
            <a:off x="720000" y="972000"/>
            <a:ext cx="10800000" cy="432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A259A9-D8B8-93FF-0EEA-330838FE142A}"/>
              </a:ext>
            </a:extLst>
          </p:cNvPr>
          <p:cNvSpPr/>
          <p:nvPr/>
        </p:nvSpPr>
        <p:spPr bwMode="auto">
          <a:xfrm>
            <a:off x="1748571" y="4835321"/>
            <a:ext cx="247619" cy="228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87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73A078-FB9B-0A83-77AD-3261835066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34931"/>
            <a:ext cx="10800000" cy="2844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F3AA2C-80AF-FB62-2638-128847480491}"/>
              </a:ext>
            </a:extLst>
          </p:cNvPr>
          <p:cNvSpPr/>
          <p:nvPr/>
        </p:nvSpPr>
        <p:spPr bwMode="auto">
          <a:xfrm>
            <a:off x="2481904" y="1973602"/>
            <a:ext cx="514285" cy="229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0128DE-6343-221A-9A5D-098DD0CC287C}"/>
              </a:ext>
            </a:extLst>
          </p:cNvPr>
          <p:cNvSpPr/>
          <p:nvPr/>
        </p:nvSpPr>
        <p:spPr bwMode="auto">
          <a:xfrm>
            <a:off x="4958095" y="2641883"/>
            <a:ext cx="428571" cy="276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AA5F259-8625-8C14-B5F5-09FA46AB9A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30"/>
          <a:stretch/>
        </p:blipFill>
        <p:spPr>
          <a:xfrm>
            <a:off x="720000" y="980728"/>
            <a:ext cx="10800000" cy="726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530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D34F06-07A4-C0F5-AACD-5C89FD9DFE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8FD4C7-A628-B5C3-F8E5-8E184A6C05D9}"/>
              </a:ext>
            </a:extLst>
          </p:cNvPr>
          <p:cNvSpPr/>
          <p:nvPr/>
        </p:nvSpPr>
        <p:spPr bwMode="auto">
          <a:xfrm>
            <a:off x="1758095" y="2573073"/>
            <a:ext cx="285714" cy="314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6FD2BB-74FF-5A60-2902-9F3A39D9C6B4}"/>
              </a:ext>
            </a:extLst>
          </p:cNvPr>
          <p:cNvSpPr/>
          <p:nvPr/>
        </p:nvSpPr>
        <p:spPr bwMode="auto">
          <a:xfrm>
            <a:off x="3386666" y="3373610"/>
            <a:ext cx="619047" cy="228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252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F8724D-1A62-2D6F-13D2-1F77CA1D95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056520" cy="1968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27D08F2-59A3-5E25-2C75-B982C591D5C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05269"/>
            <a:ext cx="10056520" cy="396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2BEB13-3AFE-C3C6-EA17-6E97DD04F276}"/>
              </a:ext>
            </a:extLst>
          </p:cNvPr>
          <p:cNvSpPr/>
          <p:nvPr/>
        </p:nvSpPr>
        <p:spPr bwMode="auto">
          <a:xfrm>
            <a:off x="5519936" y="4221088"/>
            <a:ext cx="4104456" cy="442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8DEE40-A020-42F7-4A60-E5AB5A0B0BF9}"/>
              </a:ext>
            </a:extLst>
          </p:cNvPr>
          <p:cNvSpPr/>
          <p:nvPr/>
        </p:nvSpPr>
        <p:spPr bwMode="auto">
          <a:xfrm>
            <a:off x="2063552" y="5589240"/>
            <a:ext cx="4968552" cy="387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78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F8EC33-2F65-0BE1-243C-2995D70BD5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3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2A03AC-5719-10E2-42D5-EBCB92DE7134}"/>
              </a:ext>
            </a:extLst>
          </p:cNvPr>
          <p:cNvSpPr/>
          <p:nvPr/>
        </p:nvSpPr>
        <p:spPr bwMode="auto">
          <a:xfrm>
            <a:off x="4748571" y="2621427"/>
            <a:ext cx="3085714" cy="390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8AD279-9ACF-9653-195C-AF2C09F5EF51}"/>
              </a:ext>
            </a:extLst>
          </p:cNvPr>
          <p:cNvSpPr/>
          <p:nvPr/>
        </p:nvSpPr>
        <p:spPr bwMode="auto">
          <a:xfrm>
            <a:off x="6472380" y="3346031"/>
            <a:ext cx="4171428" cy="381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D7B58F-AC2C-39D8-CBCF-1FA76B807011}"/>
              </a:ext>
            </a:extLst>
          </p:cNvPr>
          <p:cNvSpPr/>
          <p:nvPr/>
        </p:nvSpPr>
        <p:spPr bwMode="auto">
          <a:xfrm>
            <a:off x="2224761" y="4785704"/>
            <a:ext cx="7295238" cy="381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91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90195C-DDEA-ED1B-33C7-6392736DC2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9875"/>
            <a:ext cx="9456528" cy="256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250A235-FEE7-BF05-676E-A5655F2C51C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2708920"/>
            <a:ext cx="8424936" cy="2756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5EC1196-D97F-A10F-CC1D-897F287584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30"/>
          <a:stretch/>
        </p:blipFill>
        <p:spPr>
          <a:xfrm>
            <a:off x="720000" y="5517232"/>
            <a:ext cx="9456528" cy="1205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162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DC6CE3-5BC9-B0AE-07CA-97C2F8755B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12"/>
          <a:stretch/>
        </p:blipFill>
        <p:spPr>
          <a:xfrm>
            <a:off x="720000" y="980728"/>
            <a:ext cx="10800000" cy="4399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9D571A-BF22-A5DE-906F-514C114190A7}"/>
              </a:ext>
            </a:extLst>
          </p:cNvPr>
          <p:cNvSpPr/>
          <p:nvPr/>
        </p:nvSpPr>
        <p:spPr bwMode="auto">
          <a:xfrm>
            <a:off x="6386666" y="1891415"/>
            <a:ext cx="4857142" cy="390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D6E8D6-13BF-C785-2EBF-3B84F3D56B2F}"/>
              </a:ext>
            </a:extLst>
          </p:cNvPr>
          <p:cNvSpPr/>
          <p:nvPr/>
        </p:nvSpPr>
        <p:spPr bwMode="auto">
          <a:xfrm>
            <a:off x="681904" y="2625375"/>
            <a:ext cx="10542856" cy="390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B98DD1-8AE6-1D6D-02BA-242809811EB7}"/>
              </a:ext>
            </a:extLst>
          </p:cNvPr>
          <p:cNvSpPr/>
          <p:nvPr/>
        </p:nvSpPr>
        <p:spPr bwMode="auto">
          <a:xfrm>
            <a:off x="681904" y="3368866"/>
            <a:ext cx="10561904" cy="381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3443D2-B5E5-C94F-FDA9-70AAD156FD76}"/>
              </a:ext>
            </a:extLst>
          </p:cNvPr>
          <p:cNvSpPr/>
          <p:nvPr/>
        </p:nvSpPr>
        <p:spPr bwMode="auto">
          <a:xfrm>
            <a:off x="720000" y="4093294"/>
            <a:ext cx="10504760" cy="40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74463BC-55D4-C4C1-476E-FC4E4FC34C17}"/>
              </a:ext>
            </a:extLst>
          </p:cNvPr>
          <p:cNvSpPr/>
          <p:nvPr/>
        </p:nvSpPr>
        <p:spPr bwMode="auto">
          <a:xfrm>
            <a:off x="720000" y="4836785"/>
            <a:ext cx="10523808" cy="390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97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2" grpId="0" animBg="1"/>
      <p:bldP spid="2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82186-B0E2-30D7-F347-EA50CB9281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39FE08-12CA-4330-A430-0F70FE215CCD}"/>
              </a:ext>
            </a:extLst>
          </p:cNvPr>
          <p:cNvSpPr/>
          <p:nvPr/>
        </p:nvSpPr>
        <p:spPr bwMode="auto">
          <a:xfrm>
            <a:off x="681904" y="1162500"/>
            <a:ext cx="10542857" cy="39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277E16-3E1A-2342-008D-B7B90DA4C946}"/>
              </a:ext>
            </a:extLst>
          </p:cNvPr>
          <p:cNvSpPr/>
          <p:nvPr/>
        </p:nvSpPr>
        <p:spPr bwMode="auto">
          <a:xfrm>
            <a:off x="720000" y="1895928"/>
            <a:ext cx="10504761" cy="39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3B9650-CF0E-48B3-EA71-510E492903C1}"/>
              </a:ext>
            </a:extLst>
          </p:cNvPr>
          <p:cNvSpPr/>
          <p:nvPr/>
        </p:nvSpPr>
        <p:spPr bwMode="auto">
          <a:xfrm>
            <a:off x="681904" y="2638881"/>
            <a:ext cx="1533333" cy="31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830FE98-CA74-FD98-A154-BA55E170B173}"/>
              </a:ext>
            </a:extLst>
          </p:cNvPr>
          <p:cNvSpPr/>
          <p:nvPr/>
        </p:nvSpPr>
        <p:spPr bwMode="auto">
          <a:xfrm>
            <a:off x="681904" y="3372309"/>
            <a:ext cx="8114285" cy="39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5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4A7A9B-EBB7-AC7A-BA9B-4A7BB425E6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89"/>
          <a:stretch/>
        </p:blipFill>
        <p:spPr>
          <a:xfrm>
            <a:off x="720000" y="980728"/>
            <a:ext cx="10800000" cy="2061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B6E0D9-298D-6EB5-7583-888BCFB417CD}"/>
              </a:ext>
            </a:extLst>
          </p:cNvPr>
          <p:cNvSpPr/>
          <p:nvPr/>
        </p:nvSpPr>
        <p:spPr bwMode="auto">
          <a:xfrm>
            <a:off x="1196190" y="1067113"/>
            <a:ext cx="304761" cy="324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36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889BA-16D2-38AA-7A76-CE1B2FBBA2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1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7574C7-928F-1D03-A561-864D6E597713}"/>
              </a:ext>
            </a:extLst>
          </p:cNvPr>
          <p:cNvSpPr/>
          <p:nvPr/>
        </p:nvSpPr>
        <p:spPr bwMode="auto">
          <a:xfrm>
            <a:off x="1215238" y="1963020"/>
            <a:ext cx="295238" cy="314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19E8A1-7B8A-835E-5D7A-BABC7D87D555}"/>
              </a:ext>
            </a:extLst>
          </p:cNvPr>
          <p:cNvSpPr/>
          <p:nvPr/>
        </p:nvSpPr>
        <p:spPr bwMode="auto">
          <a:xfrm>
            <a:off x="1224761" y="3440022"/>
            <a:ext cx="285714" cy="304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09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36D0EF-D2DD-BF3C-F8A3-3170CFEC9E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6608EC-322D-9E2E-955C-C04575A1CCDB}"/>
              </a:ext>
            </a:extLst>
          </p:cNvPr>
          <p:cNvSpPr/>
          <p:nvPr/>
        </p:nvSpPr>
        <p:spPr bwMode="auto">
          <a:xfrm>
            <a:off x="1224761" y="1972314"/>
            <a:ext cx="285714" cy="304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40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D3F6F7-DE03-3C07-0BD1-2FD72FD4B1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5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79B8B6-ECDD-180E-9738-BF39243DD167}"/>
              </a:ext>
            </a:extLst>
          </p:cNvPr>
          <p:cNvSpPr/>
          <p:nvPr/>
        </p:nvSpPr>
        <p:spPr bwMode="auto">
          <a:xfrm>
            <a:off x="1167619" y="1162662"/>
            <a:ext cx="352380" cy="305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BA3374-38A9-6D1D-EE73-9051833C509F}"/>
              </a:ext>
            </a:extLst>
          </p:cNvPr>
          <p:cNvSpPr/>
          <p:nvPr/>
        </p:nvSpPr>
        <p:spPr bwMode="auto">
          <a:xfrm>
            <a:off x="1215238" y="3383879"/>
            <a:ext cx="276190" cy="305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08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</Words>
  <Application>Microsoft Office PowerPoint</Application>
  <PresentationFormat>宽屏</PresentationFormat>
  <Paragraphs>2</Paragraphs>
  <Slides>57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2023-08-23T08:22:28Z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