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0" r:id="rId8"/>
    <p:sldId id="379" r:id="rId9"/>
    <p:sldId id="378" r:id="rId10"/>
    <p:sldId id="377" r:id="rId11"/>
    <p:sldId id="376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105150"/>
            <a:ext cx="6153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C43CC-7BC2-AAAB-5EF8-D1B8FD04C5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9120416" cy="473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D35B96-FF04-A400-C770-9B1A1AF846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33"/>
          <a:stretch/>
        </p:blipFill>
        <p:spPr>
          <a:xfrm>
            <a:off x="720000" y="5364823"/>
            <a:ext cx="9120416" cy="1466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406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35B96-FF04-A400-C770-9B1A1AF846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71"/>
          <a:stretch/>
        </p:blipFill>
        <p:spPr>
          <a:xfrm>
            <a:off x="720000" y="908720"/>
            <a:ext cx="10800000" cy="64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4D4434-D162-D464-A3F3-86B0780E7C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16"/>
            <a:ext cx="10800000" cy="357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62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7F383-49DD-A801-69A2-2235E3C939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BD810-1CCB-EC68-4D2D-0AEFA9BE10F4}"/>
              </a:ext>
            </a:extLst>
          </p:cNvPr>
          <p:cNvSpPr/>
          <p:nvPr/>
        </p:nvSpPr>
        <p:spPr bwMode="auto">
          <a:xfrm>
            <a:off x="10158095" y="2098500"/>
            <a:ext cx="352380" cy="400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41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157EA-5723-B395-89E0-99D2CE93CB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55977"/>
            <a:ext cx="7776863" cy="390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0FB5B9-B3B0-6140-8774-CD58F3C961E4}"/>
              </a:ext>
            </a:extLst>
          </p:cNvPr>
          <p:cNvSpPr/>
          <p:nvPr/>
        </p:nvSpPr>
        <p:spPr bwMode="auto">
          <a:xfrm>
            <a:off x="7320136" y="155679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3D7EDD-4C5D-F0CF-D66E-E6CE996E7F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/>
        </p:blipFill>
        <p:spPr>
          <a:xfrm>
            <a:off x="720001" y="4658548"/>
            <a:ext cx="7776863" cy="1985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842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D7EDD-4C5D-F0CF-D66E-E6CE996E7F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/>
        </p:blipFill>
        <p:spPr>
          <a:xfrm>
            <a:off x="720000" y="1052736"/>
            <a:ext cx="9623329" cy="308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2E22B7-36A6-3343-E72F-72E12C47EACC}"/>
              </a:ext>
            </a:extLst>
          </p:cNvPr>
          <p:cNvSpPr/>
          <p:nvPr/>
        </p:nvSpPr>
        <p:spPr bwMode="auto">
          <a:xfrm>
            <a:off x="9155263" y="1922366"/>
            <a:ext cx="330961" cy="36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3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0EA41-2E64-F994-A9F4-D2924E77BB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6602F-8246-51C6-B997-29C1C7FD56A9}"/>
              </a:ext>
            </a:extLst>
          </p:cNvPr>
          <p:cNvSpPr/>
          <p:nvPr/>
        </p:nvSpPr>
        <p:spPr bwMode="auto">
          <a:xfrm>
            <a:off x="10215238" y="2135476"/>
            <a:ext cx="342857" cy="39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64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AB224-BF86-4C79-7521-EC5D2E227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14AD16-CEBD-9CE5-EBD8-33B5F7D1E2F0}"/>
              </a:ext>
            </a:extLst>
          </p:cNvPr>
          <p:cNvSpPr/>
          <p:nvPr/>
        </p:nvSpPr>
        <p:spPr bwMode="auto">
          <a:xfrm>
            <a:off x="10186666" y="2994494"/>
            <a:ext cx="380952" cy="40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38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10FE9-CE00-6B62-66DA-4A16112E2F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565090" cy="2462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3B6A4F-294B-8045-DCF3-ED57BAB986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2"/>
          <a:stretch/>
        </p:blipFill>
        <p:spPr>
          <a:xfrm>
            <a:off x="720000" y="3434577"/>
            <a:ext cx="9565090" cy="303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041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B6A4F-294B-8045-DCF3-ED57BAB986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20000" y="846080"/>
            <a:ext cx="9565090" cy="236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95F9A-610C-E88C-FC10-B15784946CC7}"/>
              </a:ext>
            </a:extLst>
          </p:cNvPr>
          <p:cNvSpPr/>
          <p:nvPr/>
        </p:nvSpPr>
        <p:spPr bwMode="auto">
          <a:xfrm>
            <a:off x="3719736" y="2492896"/>
            <a:ext cx="892933" cy="49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BE93D1D-D77B-AE6F-93DA-78C44F1382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20000" y="3212976"/>
            <a:ext cx="9742222" cy="32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95F9A-610C-E88C-FC10-B15784946CC7}"/>
              </a:ext>
            </a:extLst>
          </p:cNvPr>
          <p:cNvSpPr/>
          <p:nvPr/>
        </p:nvSpPr>
        <p:spPr bwMode="auto">
          <a:xfrm>
            <a:off x="3143672" y="5805264"/>
            <a:ext cx="1296144" cy="49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21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E93D1D-D77B-AE6F-93DA-78C44F1382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20000" y="918421"/>
            <a:ext cx="8832384" cy="214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725B40-37CD-0823-00C0-E4FB6692B369}"/>
              </a:ext>
            </a:extLst>
          </p:cNvPr>
          <p:cNvSpPr/>
          <p:nvPr/>
        </p:nvSpPr>
        <p:spPr bwMode="auto">
          <a:xfrm>
            <a:off x="7484317" y="913730"/>
            <a:ext cx="1419995" cy="499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7B2D84-1DE0-02DD-ACE6-6437FD0BC943}"/>
              </a:ext>
            </a:extLst>
          </p:cNvPr>
          <p:cNvSpPr/>
          <p:nvPr/>
        </p:nvSpPr>
        <p:spPr bwMode="auto">
          <a:xfrm>
            <a:off x="7680176" y="1700808"/>
            <a:ext cx="1224136" cy="441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4886757-2129-DB4B-8EB6-1E8D92B9A1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91"/>
          <a:stretch/>
        </p:blipFill>
        <p:spPr>
          <a:xfrm>
            <a:off x="720000" y="3068960"/>
            <a:ext cx="8832384" cy="3665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7B2D84-1DE0-02DD-ACE6-6437FD0BC943}"/>
              </a:ext>
            </a:extLst>
          </p:cNvPr>
          <p:cNvSpPr/>
          <p:nvPr/>
        </p:nvSpPr>
        <p:spPr bwMode="auto">
          <a:xfrm>
            <a:off x="7392144" y="3212976"/>
            <a:ext cx="1080120" cy="441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41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F9F42-8062-E571-4F22-74F3A10D79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68F89C-3EB0-2C0A-4D1B-3BF117A001C7}"/>
              </a:ext>
            </a:extLst>
          </p:cNvPr>
          <p:cNvSpPr/>
          <p:nvPr/>
        </p:nvSpPr>
        <p:spPr bwMode="auto">
          <a:xfrm>
            <a:off x="4786666" y="4719508"/>
            <a:ext cx="1361904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86757-2129-DB4B-8EB6-1E8D92B9A1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9"/>
          <a:stretch/>
        </p:blipFill>
        <p:spPr>
          <a:xfrm>
            <a:off x="718406" y="1099246"/>
            <a:ext cx="8689961" cy="1430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ED473E-3E47-8ACA-ACD5-545E933071E9}"/>
              </a:ext>
            </a:extLst>
          </p:cNvPr>
          <p:cNvSpPr/>
          <p:nvPr/>
        </p:nvSpPr>
        <p:spPr bwMode="auto">
          <a:xfrm>
            <a:off x="4079776" y="1916832"/>
            <a:ext cx="1088161" cy="418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77C0E79-6B01-A9AB-2DA1-0417AE17F5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07" y="2411520"/>
            <a:ext cx="8689961" cy="442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DBEFC6-65F7-380E-920C-5A42B58F7CF4}"/>
              </a:ext>
            </a:extLst>
          </p:cNvPr>
          <p:cNvSpPr/>
          <p:nvPr/>
        </p:nvSpPr>
        <p:spPr bwMode="auto">
          <a:xfrm>
            <a:off x="1487488" y="3194135"/>
            <a:ext cx="576064" cy="522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63EF21-5F8A-DDF8-2539-C5041BD65C14}"/>
              </a:ext>
            </a:extLst>
          </p:cNvPr>
          <p:cNvSpPr/>
          <p:nvPr/>
        </p:nvSpPr>
        <p:spPr bwMode="auto">
          <a:xfrm>
            <a:off x="4493080" y="3933056"/>
            <a:ext cx="1098864" cy="552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22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48673-C771-477B-A2F2-31CE140323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5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D7B0D2-6503-8522-7AB0-F585ADB401ED}"/>
              </a:ext>
            </a:extLst>
          </p:cNvPr>
          <p:cNvSpPr/>
          <p:nvPr/>
        </p:nvSpPr>
        <p:spPr bwMode="auto">
          <a:xfrm>
            <a:off x="6590637" y="2010826"/>
            <a:ext cx="1442354" cy="43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1BA84E-F1DB-CE2A-79E5-3BED767676E4}"/>
              </a:ext>
            </a:extLst>
          </p:cNvPr>
          <p:cNvSpPr/>
          <p:nvPr/>
        </p:nvSpPr>
        <p:spPr bwMode="auto">
          <a:xfrm>
            <a:off x="6961770" y="6098568"/>
            <a:ext cx="1282093" cy="354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00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6F6B9-67D2-83C3-6F5E-D31FDAFF3B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FBDFBC-88A8-59DC-B9DD-A88EED0B5BEB}"/>
              </a:ext>
            </a:extLst>
          </p:cNvPr>
          <p:cNvSpPr/>
          <p:nvPr/>
        </p:nvSpPr>
        <p:spPr bwMode="auto">
          <a:xfrm>
            <a:off x="3844927" y="1228379"/>
            <a:ext cx="1707610" cy="444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933722-A4E4-370D-E089-4E9B5ADF18EC}"/>
              </a:ext>
            </a:extLst>
          </p:cNvPr>
          <p:cNvSpPr/>
          <p:nvPr/>
        </p:nvSpPr>
        <p:spPr bwMode="auto">
          <a:xfrm>
            <a:off x="8233486" y="2877756"/>
            <a:ext cx="1425854" cy="444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4AFF72-2FD5-31DA-12A2-9E89E6BAD2DA}"/>
              </a:ext>
            </a:extLst>
          </p:cNvPr>
          <p:cNvSpPr/>
          <p:nvPr/>
        </p:nvSpPr>
        <p:spPr bwMode="auto">
          <a:xfrm>
            <a:off x="4152297" y="4527133"/>
            <a:ext cx="913571" cy="367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A1D776-D1AA-2361-AA72-3368A68688F3}"/>
              </a:ext>
            </a:extLst>
          </p:cNvPr>
          <p:cNvSpPr/>
          <p:nvPr/>
        </p:nvSpPr>
        <p:spPr bwMode="auto">
          <a:xfrm>
            <a:off x="2905741" y="5356094"/>
            <a:ext cx="1255093" cy="367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16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9B7E3-5530-359A-CBC7-0AC673D0C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0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646CD3-7016-2343-62B2-2851FE3D8D00}"/>
              </a:ext>
            </a:extLst>
          </p:cNvPr>
          <p:cNvSpPr/>
          <p:nvPr/>
        </p:nvSpPr>
        <p:spPr bwMode="auto">
          <a:xfrm>
            <a:off x="4165838" y="5294102"/>
            <a:ext cx="310965" cy="36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10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A5937-775D-89A8-2E7E-CB0B1BB972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8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CB4FC5-0AE8-2A54-99DD-E3811CC1E745}"/>
              </a:ext>
            </a:extLst>
          </p:cNvPr>
          <p:cNvSpPr/>
          <p:nvPr/>
        </p:nvSpPr>
        <p:spPr bwMode="auto">
          <a:xfrm>
            <a:off x="8181303" y="1171819"/>
            <a:ext cx="1388149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981126-1703-96F1-B602-BEB7EFD5151B}"/>
              </a:ext>
            </a:extLst>
          </p:cNvPr>
          <p:cNvSpPr/>
          <p:nvPr/>
        </p:nvSpPr>
        <p:spPr bwMode="auto">
          <a:xfrm>
            <a:off x="8658479" y="2005846"/>
            <a:ext cx="1153900" cy="37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4EB880-956E-46E3-F62B-26712E894973}"/>
              </a:ext>
            </a:extLst>
          </p:cNvPr>
          <p:cNvSpPr/>
          <p:nvPr/>
        </p:nvSpPr>
        <p:spPr bwMode="auto">
          <a:xfrm>
            <a:off x="1830519" y="3682588"/>
            <a:ext cx="1136547" cy="37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8766E4-54B6-9629-3E0F-212451E51FB6}"/>
              </a:ext>
            </a:extLst>
          </p:cNvPr>
          <p:cNvSpPr/>
          <p:nvPr/>
        </p:nvSpPr>
        <p:spPr bwMode="auto">
          <a:xfrm>
            <a:off x="1778463" y="5359330"/>
            <a:ext cx="1249334" cy="37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23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24EB5-0E42-31C2-17C1-E28B9D7D51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6249"/>
            <a:ext cx="9912504" cy="432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77BE93-2FA9-3932-AAA2-6DBD064EC1A8}"/>
              </a:ext>
            </a:extLst>
          </p:cNvPr>
          <p:cNvSpPr/>
          <p:nvPr/>
        </p:nvSpPr>
        <p:spPr bwMode="auto">
          <a:xfrm>
            <a:off x="4002501" y="980728"/>
            <a:ext cx="187747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8C5A30-C086-3A69-F1AD-FBE1D7856EB9}"/>
              </a:ext>
            </a:extLst>
          </p:cNvPr>
          <p:cNvSpPr/>
          <p:nvPr/>
        </p:nvSpPr>
        <p:spPr bwMode="auto">
          <a:xfrm>
            <a:off x="7680176" y="2564904"/>
            <a:ext cx="1013976" cy="50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F12BB6-CEDC-0497-1484-0F4C1E49172D}"/>
              </a:ext>
            </a:extLst>
          </p:cNvPr>
          <p:cNvSpPr/>
          <p:nvPr/>
        </p:nvSpPr>
        <p:spPr bwMode="auto">
          <a:xfrm>
            <a:off x="4511824" y="4293096"/>
            <a:ext cx="2134885" cy="529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B4C2AF4-FE49-A47F-752A-D5E22B18AF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91705"/>
            <a:ext cx="9912504" cy="166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C4B53A-997A-2AFC-8901-3075097ACCF3}"/>
              </a:ext>
            </a:extLst>
          </p:cNvPr>
          <p:cNvSpPr/>
          <p:nvPr/>
        </p:nvSpPr>
        <p:spPr bwMode="auto">
          <a:xfrm>
            <a:off x="1631504" y="4991706"/>
            <a:ext cx="1510829" cy="62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89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D9E11-0877-D3B1-AE90-B738742EC6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611693" cy="5556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6BE1C8E-F511-B7D0-A3A0-C4ABB995F9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7"/>
          <a:stretch/>
        </p:blipFill>
        <p:spPr>
          <a:xfrm>
            <a:off x="719999" y="6093296"/>
            <a:ext cx="9611693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910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BE1C8E-F511-B7D0-A3A0-C4ABB995F9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3"/>
          <a:stretch/>
        </p:blipFill>
        <p:spPr>
          <a:xfrm>
            <a:off x="720001" y="908720"/>
            <a:ext cx="8544352" cy="4280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7E548D9-700E-3D8F-F25B-A0F5877644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96"/>
          <a:stretch/>
        </p:blipFill>
        <p:spPr>
          <a:xfrm>
            <a:off x="720001" y="5189182"/>
            <a:ext cx="8544352" cy="1340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760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548D9-700E-3D8F-F25B-A0F5877644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/>
        </p:blipFill>
        <p:spPr>
          <a:xfrm>
            <a:off x="720000" y="980728"/>
            <a:ext cx="10632584" cy="433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109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2023-08-24T15:33:01Z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