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426" r:id="rId4"/>
    <p:sldId id="425" r:id="rId5"/>
    <p:sldId id="424" r:id="rId6"/>
    <p:sldId id="423" r:id="rId7"/>
    <p:sldId id="422" r:id="rId8"/>
    <p:sldId id="421" r:id="rId9"/>
    <p:sldId id="420" r:id="rId10"/>
    <p:sldId id="419" r:id="rId11"/>
    <p:sldId id="418" r:id="rId12"/>
    <p:sldId id="417" r:id="rId13"/>
    <p:sldId id="416" r:id="rId14"/>
    <p:sldId id="415" r:id="rId15"/>
    <p:sldId id="413" r:id="rId16"/>
    <p:sldId id="411" r:id="rId17"/>
    <p:sldId id="410" r:id="rId18"/>
    <p:sldId id="409" r:id="rId19"/>
    <p:sldId id="408" r:id="rId20"/>
    <p:sldId id="407" r:id="rId21"/>
    <p:sldId id="406" r:id="rId22"/>
    <p:sldId id="405" r:id="rId23"/>
    <p:sldId id="404" r:id="rId24"/>
    <p:sldId id="403" r:id="rId25"/>
    <p:sldId id="402" r:id="rId26"/>
    <p:sldId id="401" r:id="rId27"/>
    <p:sldId id="400" r:id="rId28"/>
    <p:sldId id="399" r:id="rId29"/>
    <p:sldId id="398" r:id="rId30"/>
    <p:sldId id="397" r:id="rId31"/>
    <p:sldId id="395" r:id="rId32"/>
    <p:sldId id="394" r:id="rId33"/>
    <p:sldId id="393" r:id="rId34"/>
    <p:sldId id="392" r:id="rId35"/>
    <p:sldId id="391" r:id="rId36"/>
    <p:sldId id="390" r:id="rId37"/>
    <p:sldId id="389" r:id="rId38"/>
    <p:sldId id="387" r:id="rId39"/>
    <p:sldId id="386" r:id="rId40"/>
    <p:sldId id="385" r:id="rId41"/>
    <p:sldId id="384" r:id="rId42"/>
    <p:sldId id="383" r:id="rId43"/>
    <p:sldId id="382" r:id="rId44"/>
    <p:sldId id="381" r:id="rId45"/>
    <p:sldId id="379" r:id="rId46"/>
    <p:sldId id="378" r:id="rId47"/>
    <p:sldId id="377" r:id="rId48"/>
    <p:sldId id="376" r:id="rId49"/>
    <p:sldId id="375" r:id="rId50"/>
    <p:sldId id="373" r:id="rId51"/>
    <p:sldId id="372" r:id="rId52"/>
    <p:sldId id="371" r:id="rId53"/>
    <p:sldId id="370" r:id="rId54"/>
    <p:sldId id="365" r:id="rId55"/>
    <p:sldId id="364" r:id="rId5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2214562"/>
            <a:ext cx="9934575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63BEF-7E9A-062C-11F9-81EF12EAD5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9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95D941-0E3F-EC56-E5B5-AC11399220B8}"/>
              </a:ext>
            </a:extLst>
          </p:cNvPr>
          <p:cNvSpPr/>
          <p:nvPr/>
        </p:nvSpPr>
        <p:spPr bwMode="auto">
          <a:xfrm>
            <a:off x="1215238" y="1201140"/>
            <a:ext cx="276190" cy="31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30ECFCB-757F-B677-404C-CB51C7716B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713"/>
          <a:stretch/>
        </p:blipFill>
        <p:spPr>
          <a:xfrm>
            <a:off x="720000" y="3931731"/>
            <a:ext cx="10800000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16786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0ECFCB-757F-B677-404C-CB51C7716B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80"/>
          <a:stretch/>
        </p:blipFill>
        <p:spPr>
          <a:xfrm>
            <a:off x="720000" y="980728"/>
            <a:ext cx="10800000" cy="4544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5F077B-18A1-01ED-2AEF-A090F84F43E4}"/>
              </a:ext>
            </a:extLst>
          </p:cNvPr>
          <p:cNvSpPr/>
          <p:nvPr/>
        </p:nvSpPr>
        <p:spPr bwMode="auto">
          <a:xfrm>
            <a:off x="1739047" y="4972881"/>
            <a:ext cx="304761" cy="314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341331-BB6D-5F9E-80E3-78432447ABD3}"/>
              </a:ext>
            </a:extLst>
          </p:cNvPr>
          <p:cNvSpPr/>
          <p:nvPr/>
        </p:nvSpPr>
        <p:spPr bwMode="auto">
          <a:xfrm>
            <a:off x="3834285" y="4972881"/>
            <a:ext cx="314285" cy="304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C455EE-7EE9-7870-8193-77019C184C0E}"/>
              </a:ext>
            </a:extLst>
          </p:cNvPr>
          <p:cNvSpPr/>
          <p:nvPr/>
        </p:nvSpPr>
        <p:spPr bwMode="auto">
          <a:xfrm>
            <a:off x="5910476" y="4972881"/>
            <a:ext cx="342857" cy="304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054B57-6F74-E21B-3FE5-B8BBED35BC37}"/>
              </a:ext>
            </a:extLst>
          </p:cNvPr>
          <p:cNvSpPr/>
          <p:nvPr/>
        </p:nvSpPr>
        <p:spPr bwMode="auto">
          <a:xfrm>
            <a:off x="8034285" y="4972881"/>
            <a:ext cx="257141" cy="304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37AA07-8740-04C1-5D8F-434652B5625E}"/>
              </a:ext>
            </a:extLst>
          </p:cNvPr>
          <p:cNvSpPr/>
          <p:nvPr/>
        </p:nvSpPr>
        <p:spPr bwMode="auto">
          <a:xfrm>
            <a:off x="10100952" y="4972881"/>
            <a:ext cx="285714" cy="304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59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9DD2B0-9C48-3B43-07F4-A4FBA5A786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9904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C3DD47-BA66-4DAF-577B-72939C8951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1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709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12CAB-C2A1-F22A-012F-B5867307CF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9865096" cy="3900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DFD0BE1-B493-6A2B-4566-7107B1D070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48" b="2965"/>
          <a:stretch/>
        </p:blipFill>
        <p:spPr>
          <a:xfrm>
            <a:off x="1487488" y="4809515"/>
            <a:ext cx="8064896" cy="1954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537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1EBA9C-FEB9-96E2-12F7-1BF3963D02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3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9EE9C08-BCF5-4EE3-256C-7A71DB5CC8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59"/>
          <a:stretch/>
        </p:blipFill>
        <p:spPr>
          <a:xfrm>
            <a:off x="1559496" y="3789040"/>
            <a:ext cx="7488832" cy="159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059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934D8C-10C4-CCF2-5DB2-DF6BEE9BB8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E43E16-37AA-3422-5272-E72BB4748656}"/>
              </a:ext>
            </a:extLst>
          </p:cNvPr>
          <p:cNvSpPr/>
          <p:nvPr/>
        </p:nvSpPr>
        <p:spPr bwMode="auto">
          <a:xfrm>
            <a:off x="1234285" y="1895970"/>
            <a:ext cx="304761" cy="31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68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0D3FF6-E99F-136C-4F35-3D94FA44E2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69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E34D41-777C-6912-FF0C-E4E7AE239122}"/>
              </a:ext>
            </a:extLst>
          </p:cNvPr>
          <p:cNvSpPr/>
          <p:nvPr/>
        </p:nvSpPr>
        <p:spPr bwMode="auto">
          <a:xfrm>
            <a:off x="1181948" y="1193894"/>
            <a:ext cx="304885" cy="295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E3983A-7EB5-8BA7-6C3A-E84725A3EBFD}"/>
              </a:ext>
            </a:extLst>
          </p:cNvPr>
          <p:cNvSpPr/>
          <p:nvPr/>
        </p:nvSpPr>
        <p:spPr bwMode="auto">
          <a:xfrm>
            <a:off x="1181948" y="2617714"/>
            <a:ext cx="295646" cy="305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81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80517E-2999-E92D-DC0C-C41BF3669E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37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5A43B3-D423-0A77-E5AB-6C04736EBDB9}"/>
              </a:ext>
            </a:extLst>
          </p:cNvPr>
          <p:cNvSpPr/>
          <p:nvPr/>
        </p:nvSpPr>
        <p:spPr bwMode="auto">
          <a:xfrm>
            <a:off x="1055441" y="1124745"/>
            <a:ext cx="419830" cy="342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12D8AF-94A1-8563-1026-7D33BA0DAA76}"/>
              </a:ext>
            </a:extLst>
          </p:cNvPr>
          <p:cNvSpPr/>
          <p:nvPr/>
        </p:nvSpPr>
        <p:spPr bwMode="auto">
          <a:xfrm>
            <a:off x="1158243" y="3324544"/>
            <a:ext cx="354324" cy="30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40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262FE6-CECF-3F05-35CB-1482D65EB3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6"/>
          <a:stretch/>
        </p:blipFill>
        <p:spPr>
          <a:xfrm>
            <a:off x="720000" y="836712"/>
            <a:ext cx="10056520" cy="4631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830E97C-6550-B6F8-CF21-E6D5C2CCCF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24"/>
          <a:stretch/>
        </p:blipFill>
        <p:spPr>
          <a:xfrm>
            <a:off x="719999" y="5467855"/>
            <a:ext cx="10056521" cy="1308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7124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7B15D7-DD36-7362-54B5-8602599D21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56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4D9C72-A5EF-CD4E-A6AA-EF6921B05041}"/>
              </a:ext>
            </a:extLst>
          </p:cNvPr>
          <p:cNvSpPr/>
          <p:nvPr/>
        </p:nvSpPr>
        <p:spPr bwMode="auto">
          <a:xfrm>
            <a:off x="1210913" y="3332655"/>
            <a:ext cx="349304" cy="311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FAFAE2-88E3-E910-BBC4-1584C4221D49}"/>
              </a:ext>
            </a:extLst>
          </p:cNvPr>
          <p:cNvSpPr/>
          <p:nvPr/>
        </p:nvSpPr>
        <p:spPr bwMode="auto">
          <a:xfrm>
            <a:off x="1248676" y="4767934"/>
            <a:ext cx="283219" cy="302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30E97C-6550-B6F8-CF21-E6D5C2CCCF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55"/>
          <a:stretch/>
        </p:blipFill>
        <p:spPr>
          <a:xfrm>
            <a:off x="720000" y="1052736"/>
            <a:ext cx="10776600" cy="4229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915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36C9AD-32ED-9158-7BD4-D85FD8E3F0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744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09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D6F1A0-BEA0-7CB6-4D09-A2353F34EF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1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E09B58-3819-096E-6F06-B0E5A44DA168}"/>
              </a:ext>
            </a:extLst>
          </p:cNvPr>
          <p:cNvSpPr/>
          <p:nvPr/>
        </p:nvSpPr>
        <p:spPr bwMode="auto">
          <a:xfrm>
            <a:off x="1205714" y="1888378"/>
            <a:ext cx="352380" cy="305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86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01F583-61F6-C18C-B9F4-2F6EC206F5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8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2FD87C-2666-7955-24A3-4DF72FF48A45}"/>
              </a:ext>
            </a:extLst>
          </p:cNvPr>
          <p:cNvSpPr/>
          <p:nvPr/>
        </p:nvSpPr>
        <p:spPr bwMode="auto">
          <a:xfrm>
            <a:off x="1196190" y="1200815"/>
            <a:ext cx="314285" cy="305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95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12F82F-1ED8-6BE7-8AE6-AA3CF7A54C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9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A25B0E-C517-EF2A-1EAE-3CAA0439E647}"/>
              </a:ext>
            </a:extLst>
          </p:cNvPr>
          <p:cNvSpPr/>
          <p:nvPr/>
        </p:nvSpPr>
        <p:spPr bwMode="auto">
          <a:xfrm>
            <a:off x="1196190" y="1172140"/>
            <a:ext cx="304761" cy="324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11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2F9B6F-AB67-7E42-931C-B7511A9EF4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9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E2751E-47E5-C318-92C0-A26742965FA8}"/>
              </a:ext>
            </a:extLst>
          </p:cNvPr>
          <p:cNvSpPr/>
          <p:nvPr/>
        </p:nvSpPr>
        <p:spPr bwMode="auto">
          <a:xfrm>
            <a:off x="1196190" y="1143575"/>
            <a:ext cx="314285" cy="314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62B3EE9-EC3F-54EB-A333-4E78C51651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04"/>
          <a:stretch/>
        </p:blipFill>
        <p:spPr>
          <a:xfrm>
            <a:off x="720000" y="3841377"/>
            <a:ext cx="10800000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764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2B3EE9-EC3F-54EB-A333-4E78C51651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96"/>
          <a:stretch/>
        </p:blipFill>
        <p:spPr>
          <a:xfrm>
            <a:off x="720000" y="980728"/>
            <a:ext cx="10800000" cy="3627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1F8082-7DC9-4170-B1EA-5F5920EDAB31}"/>
              </a:ext>
            </a:extLst>
          </p:cNvPr>
          <p:cNvSpPr/>
          <p:nvPr/>
        </p:nvSpPr>
        <p:spPr bwMode="auto">
          <a:xfrm>
            <a:off x="1167619" y="1089895"/>
            <a:ext cx="352380" cy="305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66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EFFB67-048F-EE83-91A2-ED890AA6B1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46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520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A5283D-5B87-D0D0-74F6-7E3ACB4847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05654"/>
            <a:ext cx="9762582" cy="4034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BC00703-FDCD-A902-C2C7-152A4AA7E5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013"/>
          <a:stretch/>
        </p:blipFill>
        <p:spPr>
          <a:xfrm>
            <a:off x="720000" y="4838919"/>
            <a:ext cx="9762582" cy="1830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632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C00703-FDCD-A902-C2C7-152A4AA7E5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28"/>
          <a:stretch/>
        </p:blipFill>
        <p:spPr>
          <a:xfrm>
            <a:off x="720000" y="1050597"/>
            <a:ext cx="10800000" cy="2090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C91C0C5-BB2A-A4E0-02AF-416977782F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79"/>
          <a:stretch/>
        </p:blipFill>
        <p:spPr>
          <a:xfrm>
            <a:off x="720000" y="3140968"/>
            <a:ext cx="10800000" cy="2889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372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8F82F-557B-4526-DB68-1EE26E865B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85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FBD32F-A0BC-F727-AC98-F243513C64F5}"/>
              </a:ext>
            </a:extLst>
          </p:cNvPr>
          <p:cNvSpPr/>
          <p:nvPr/>
        </p:nvSpPr>
        <p:spPr bwMode="auto">
          <a:xfrm>
            <a:off x="1136601" y="1122043"/>
            <a:ext cx="266624" cy="28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1384F5-6190-693F-71A0-B0012059B879}"/>
              </a:ext>
            </a:extLst>
          </p:cNvPr>
          <p:cNvSpPr/>
          <p:nvPr/>
        </p:nvSpPr>
        <p:spPr bwMode="auto">
          <a:xfrm>
            <a:off x="1111605" y="3022593"/>
            <a:ext cx="308284" cy="266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061CCB-C1F9-97C0-04CB-B3AE7D6B3E3B}"/>
              </a:ext>
            </a:extLst>
          </p:cNvPr>
          <p:cNvSpPr/>
          <p:nvPr/>
        </p:nvSpPr>
        <p:spPr bwMode="auto">
          <a:xfrm>
            <a:off x="1153265" y="4914807"/>
            <a:ext cx="241628" cy="275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472264" y="4914807"/>
            <a:ext cx="1440160" cy="18171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06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91C0C5-BB2A-A4E0-02AF-416977782F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87"/>
          <a:stretch/>
        </p:blipFill>
        <p:spPr>
          <a:xfrm>
            <a:off x="720000" y="1052736"/>
            <a:ext cx="10800000" cy="1376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2586519-D8D8-080A-9D99-9E50DB1CFA3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9067"/>
            <a:ext cx="10800000" cy="845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5126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5E8214-5B15-93CB-88F9-8472A4A629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226C4A-DECC-9E7F-9059-E8036BC3B6B5}"/>
              </a:ext>
            </a:extLst>
          </p:cNvPr>
          <p:cNvSpPr/>
          <p:nvPr/>
        </p:nvSpPr>
        <p:spPr bwMode="auto">
          <a:xfrm>
            <a:off x="1205714" y="1829809"/>
            <a:ext cx="352380" cy="314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66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ADB786-CA54-BBA7-87BB-50500A44F0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2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88FB2B-C440-3FD5-28E2-DDAD3EDDC560}"/>
              </a:ext>
            </a:extLst>
          </p:cNvPr>
          <p:cNvSpPr/>
          <p:nvPr/>
        </p:nvSpPr>
        <p:spPr bwMode="auto">
          <a:xfrm>
            <a:off x="1196190" y="1220076"/>
            <a:ext cx="314285" cy="30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750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2F79AC-32B4-3698-B1DC-10687D2A4C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3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44BD25-07CC-4542-CFFC-FEA93B8E7CF1}"/>
              </a:ext>
            </a:extLst>
          </p:cNvPr>
          <p:cNvSpPr/>
          <p:nvPr/>
        </p:nvSpPr>
        <p:spPr bwMode="auto">
          <a:xfrm>
            <a:off x="1215238" y="1191724"/>
            <a:ext cx="276190" cy="305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38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7A5E86-2D96-0891-D94F-A93B5D4302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8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2FB9A4-4027-B1A2-D367-117268525BCB}"/>
              </a:ext>
            </a:extLst>
          </p:cNvPr>
          <p:cNvSpPr/>
          <p:nvPr/>
        </p:nvSpPr>
        <p:spPr bwMode="auto">
          <a:xfrm>
            <a:off x="1167619" y="1105447"/>
            <a:ext cx="352380" cy="314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97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D5D924-F587-822B-C32F-DAAFDB303B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5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9E9DD5-6011-410A-C47A-ACBCC38873DE}"/>
              </a:ext>
            </a:extLst>
          </p:cNvPr>
          <p:cNvSpPr/>
          <p:nvPr/>
        </p:nvSpPr>
        <p:spPr bwMode="auto">
          <a:xfrm>
            <a:off x="1215238" y="1229191"/>
            <a:ext cx="276190" cy="304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5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994F6A-9B3B-B6FE-227E-97328B8888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9912504" cy="410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E68DE1-4862-7042-6DD2-BF8DAF19DF9F}"/>
              </a:ext>
            </a:extLst>
          </p:cNvPr>
          <p:cNvSpPr/>
          <p:nvPr/>
        </p:nvSpPr>
        <p:spPr bwMode="auto">
          <a:xfrm>
            <a:off x="4655840" y="2204864"/>
            <a:ext cx="504056" cy="393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1CB48C0-1AD2-69AA-D087-5ABE16B7FF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088"/>
          <a:stretch/>
        </p:blipFill>
        <p:spPr>
          <a:xfrm>
            <a:off x="714072" y="4795186"/>
            <a:ext cx="9912504" cy="1924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E68DE1-4862-7042-6DD2-BF8DAF19DF9F}"/>
              </a:ext>
            </a:extLst>
          </p:cNvPr>
          <p:cNvSpPr/>
          <p:nvPr/>
        </p:nvSpPr>
        <p:spPr bwMode="auto">
          <a:xfrm>
            <a:off x="2855640" y="5560750"/>
            <a:ext cx="504056" cy="393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75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CB48C0-1AD2-69AA-D087-5ABE16B7FF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21"/>
          <a:stretch/>
        </p:blipFill>
        <p:spPr>
          <a:xfrm>
            <a:off x="720000" y="980728"/>
            <a:ext cx="10800000" cy="144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FAE2E2-81A5-7541-9B10-AA9CD5FD0DFD}"/>
              </a:ext>
            </a:extLst>
          </p:cNvPr>
          <p:cNvSpPr/>
          <p:nvPr/>
        </p:nvSpPr>
        <p:spPr bwMode="auto">
          <a:xfrm>
            <a:off x="2529523" y="1126127"/>
            <a:ext cx="352380" cy="315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F9F71AC-DA92-E3A3-BDF3-91AE5AFA6B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5"/>
          <a:stretch/>
        </p:blipFill>
        <p:spPr>
          <a:xfrm>
            <a:off x="720000" y="2424315"/>
            <a:ext cx="10800000" cy="4317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99A7B9-1A54-AFC6-19A8-1934B33C6EDA}"/>
              </a:ext>
            </a:extLst>
          </p:cNvPr>
          <p:cNvSpPr/>
          <p:nvPr/>
        </p:nvSpPr>
        <p:spPr bwMode="auto">
          <a:xfrm>
            <a:off x="3615238" y="3348243"/>
            <a:ext cx="266666" cy="304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12EA66-5663-0618-2840-6FDB42E5776E}"/>
              </a:ext>
            </a:extLst>
          </p:cNvPr>
          <p:cNvSpPr/>
          <p:nvPr/>
        </p:nvSpPr>
        <p:spPr bwMode="auto">
          <a:xfrm>
            <a:off x="4139047" y="5558052"/>
            <a:ext cx="276190" cy="314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36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F178F2-1946-0CE1-98CB-8F7F82E9A4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8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016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591005-BAD5-7C18-3E57-BDDFA88F80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5097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2C3B0A5-D737-480F-E98F-2B894165F0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847"/>
          <a:stretch/>
        </p:blipFill>
        <p:spPr>
          <a:xfrm>
            <a:off x="720000" y="6137920"/>
            <a:ext cx="10617402" cy="58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578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108172-F6FC-B5BF-370D-3092D4104F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8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3BA67BB-9202-138D-854B-D7E36C4732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46"/>
          <a:stretch/>
        </p:blipFill>
        <p:spPr>
          <a:xfrm>
            <a:off x="720000" y="3720322"/>
            <a:ext cx="10800000" cy="215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3D2306-4B3B-6DFF-8E1B-ECB2DF181EE3}"/>
              </a:ext>
            </a:extLst>
          </p:cNvPr>
          <p:cNvSpPr/>
          <p:nvPr/>
        </p:nvSpPr>
        <p:spPr bwMode="auto">
          <a:xfrm>
            <a:off x="1215238" y="3949299"/>
            <a:ext cx="276190" cy="305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69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C3B0A5-D737-480F-E98F-2B894165F0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3"/>
          <a:stretch/>
        </p:blipFill>
        <p:spPr>
          <a:xfrm>
            <a:off x="720000" y="1052736"/>
            <a:ext cx="10617402" cy="4959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920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55A7DE-8A5F-0FE4-8699-05344D5F2D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69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4250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B92EB0-E912-B6D6-E822-47C3B631F4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103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7E51D6-9419-C13F-15AB-A60B3F59C9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71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C21B21-0272-0EFA-C50C-8B110B8280BF}"/>
              </a:ext>
            </a:extLst>
          </p:cNvPr>
          <p:cNvSpPr/>
          <p:nvPr/>
        </p:nvSpPr>
        <p:spPr bwMode="auto">
          <a:xfrm>
            <a:off x="1196190" y="1055787"/>
            <a:ext cx="304761" cy="314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DF79C0-4669-B70F-2AF7-63160297CBA4}"/>
              </a:ext>
            </a:extLst>
          </p:cNvPr>
          <p:cNvSpPr/>
          <p:nvPr/>
        </p:nvSpPr>
        <p:spPr bwMode="auto">
          <a:xfrm>
            <a:off x="1196190" y="1798740"/>
            <a:ext cx="304761" cy="314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19DA1B-DA7D-C777-81B2-4AC0745EBA55}"/>
              </a:ext>
            </a:extLst>
          </p:cNvPr>
          <p:cNvSpPr/>
          <p:nvPr/>
        </p:nvSpPr>
        <p:spPr bwMode="auto">
          <a:xfrm>
            <a:off x="1196190" y="2541693"/>
            <a:ext cx="314285" cy="304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A05BE9-EA21-FD27-9307-C4092A37C623}"/>
              </a:ext>
            </a:extLst>
          </p:cNvPr>
          <p:cNvSpPr/>
          <p:nvPr/>
        </p:nvSpPr>
        <p:spPr bwMode="auto">
          <a:xfrm>
            <a:off x="1167619" y="3284646"/>
            <a:ext cx="352380" cy="304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84E42F-FC17-C0AC-A160-9FECCFFD85A2}"/>
              </a:ext>
            </a:extLst>
          </p:cNvPr>
          <p:cNvSpPr/>
          <p:nvPr/>
        </p:nvSpPr>
        <p:spPr bwMode="auto">
          <a:xfrm>
            <a:off x="1215238" y="4018074"/>
            <a:ext cx="276190" cy="304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C70919F-E38F-0C32-1BF6-04B5C3DA26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438"/>
          <a:stretch/>
        </p:blipFill>
        <p:spPr>
          <a:xfrm>
            <a:off x="720000" y="4551475"/>
            <a:ext cx="10800000" cy="2126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7ACB45-44C7-AAC7-7D2A-CE6E67C395BC}"/>
              </a:ext>
            </a:extLst>
          </p:cNvPr>
          <p:cNvSpPr/>
          <p:nvPr/>
        </p:nvSpPr>
        <p:spPr bwMode="auto">
          <a:xfrm>
            <a:off x="1196190" y="4751830"/>
            <a:ext cx="304761" cy="314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E52AE77-0DBC-BC88-FDFB-349B8DFA261F}"/>
              </a:ext>
            </a:extLst>
          </p:cNvPr>
          <p:cNvSpPr/>
          <p:nvPr/>
        </p:nvSpPr>
        <p:spPr bwMode="auto">
          <a:xfrm>
            <a:off x="1215238" y="5496007"/>
            <a:ext cx="276190" cy="314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1AB4481-E5C0-1A30-BEE5-E86CD1BAC001}"/>
              </a:ext>
            </a:extLst>
          </p:cNvPr>
          <p:cNvSpPr/>
          <p:nvPr/>
        </p:nvSpPr>
        <p:spPr bwMode="auto">
          <a:xfrm>
            <a:off x="1167619" y="6230643"/>
            <a:ext cx="352380" cy="314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84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70919F-E38F-0C32-1BF6-04B5C3DA26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18"/>
          <a:stretch/>
        </p:blipFill>
        <p:spPr>
          <a:xfrm>
            <a:off x="720000" y="980728"/>
            <a:ext cx="10800000" cy="2066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8A8938-ED37-7165-6832-75D711BA46D9}"/>
              </a:ext>
            </a:extLst>
          </p:cNvPr>
          <p:cNvSpPr/>
          <p:nvPr/>
        </p:nvSpPr>
        <p:spPr bwMode="auto">
          <a:xfrm>
            <a:off x="1196190" y="1091089"/>
            <a:ext cx="314285" cy="305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404374-D309-A780-4FE2-0055E1D09BBF}"/>
              </a:ext>
            </a:extLst>
          </p:cNvPr>
          <p:cNvSpPr/>
          <p:nvPr/>
        </p:nvSpPr>
        <p:spPr bwMode="auto">
          <a:xfrm>
            <a:off x="1196190" y="1816184"/>
            <a:ext cx="304761" cy="324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EB4C66-B72C-473D-BC30-D4AA31E1D0FF}"/>
              </a:ext>
            </a:extLst>
          </p:cNvPr>
          <p:cNvSpPr/>
          <p:nvPr/>
        </p:nvSpPr>
        <p:spPr bwMode="auto">
          <a:xfrm>
            <a:off x="1196190" y="2569902"/>
            <a:ext cx="314285" cy="305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83DCB025-B4BC-EE55-4FCB-3F6D2DE6EB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24001"/>
            <a:ext cx="10800000" cy="2869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48BBC33-6055-A5F6-3EEC-74A030FD8857}"/>
              </a:ext>
            </a:extLst>
          </p:cNvPr>
          <p:cNvSpPr/>
          <p:nvPr/>
        </p:nvSpPr>
        <p:spPr bwMode="auto">
          <a:xfrm>
            <a:off x="1167619" y="3276512"/>
            <a:ext cx="352380" cy="314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9E4315E-3B8A-7B36-C7CA-7263E5F5AAF0}"/>
              </a:ext>
            </a:extLst>
          </p:cNvPr>
          <p:cNvSpPr/>
          <p:nvPr/>
        </p:nvSpPr>
        <p:spPr bwMode="auto">
          <a:xfrm>
            <a:off x="1196190" y="4000943"/>
            <a:ext cx="304761" cy="324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7C494C4-D650-78B8-931A-8E6AE0CD500D}"/>
              </a:ext>
            </a:extLst>
          </p:cNvPr>
          <p:cNvSpPr/>
          <p:nvPr/>
        </p:nvSpPr>
        <p:spPr bwMode="auto">
          <a:xfrm>
            <a:off x="1215238" y="4744438"/>
            <a:ext cx="276190" cy="305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301F64E-8D4B-B7C5-4C43-B86421E9CF1D}"/>
              </a:ext>
            </a:extLst>
          </p:cNvPr>
          <p:cNvSpPr/>
          <p:nvPr/>
        </p:nvSpPr>
        <p:spPr bwMode="auto">
          <a:xfrm>
            <a:off x="1167619" y="5478401"/>
            <a:ext cx="352380" cy="305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1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E962B2-0A2F-6918-793A-9545D32EC9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5096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D54BDA-36BF-25E3-060F-9B8FF3E7D7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FF2588-086B-4C7D-202C-1A5B3810EBCD}"/>
              </a:ext>
            </a:extLst>
          </p:cNvPr>
          <p:cNvSpPr/>
          <p:nvPr/>
        </p:nvSpPr>
        <p:spPr bwMode="auto">
          <a:xfrm>
            <a:off x="1758095" y="1781938"/>
            <a:ext cx="1009523" cy="390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21CED0-5DEE-EB20-8241-F1681011C699}"/>
              </a:ext>
            </a:extLst>
          </p:cNvPr>
          <p:cNvSpPr/>
          <p:nvPr/>
        </p:nvSpPr>
        <p:spPr bwMode="auto">
          <a:xfrm>
            <a:off x="5243809" y="2496590"/>
            <a:ext cx="952380" cy="314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4ECF26-8E0C-0418-E84E-5E9AF5D21DB0}"/>
              </a:ext>
            </a:extLst>
          </p:cNvPr>
          <p:cNvSpPr/>
          <p:nvPr/>
        </p:nvSpPr>
        <p:spPr bwMode="auto">
          <a:xfrm>
            <a:off x="7948571" y="2496590"/>
            <a:ext cx="1133333" cy="314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DEA971-415C-AEFB-BF95-06F3A2C6A1D9}"/>
              </a:ext>
            </a:extLst>
          </p:cNvPr>
          <p:cNvSpPr/>
          <p:nvPr/>
        </p:nvSpPr>
        <p:spPr bwMode="auto">
          <a:xfrm>
            <a:off x="5339047" y="3861048"/>
            <a:ext cx="980952" cy="445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07FD36-E4BB-F458-5AF6-B22E99E3D3F5}"/>
              </a:ext>
            </a:extLst>
          </p:cNvPr>
          <p:cNvSpPr/>
          <p:nvPr/>
        </p:nvSpPr>
        <p:spPr bwMode="auto">
          <a:xfrm>
            <a:off x="1758095" y="4640546"/>
            <a:ext cx="1047619" cy="381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82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12B543-6CBF-E5C4-ED5F-1AB20C607B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0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8BC83A-3C3B-A973-DF24-595C4612D867}"/>
              </a:ext>
            </a:extLst>
          </p:cNvPr>
          <p:cNvSpPr/>
          <p:nvPr/>
        </p:nvSpPr>
        <p:spPr bwMode="auto">
          <a:xfrm>
            <a:off x="2567619" y="1105350"/>
            <a:ext cx="1371428" cy="39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A29B2B-1039-D728-2FE0-7D8284560545}"/>
              </a:ext>
            </a:extLst>
          </p:cNvPr>
          <p:cNvSpPr/>
          <p:nvPr/>
        </p:nvSpPr>
        <p:spPr bwMode="auto">
          <a:xfrm>
            <a:off x="9034285" y="1105350"/>
            <a:ext cx="1285714" cy="39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7BC51E-A1E3-80F7-4632-67571F96F54F}"/>
              </a:ext>
            </a:extLst>
          </p:cNvPr>
          <p:cNvSpPr/>
          <p:nvPr/>
        </p:nvSpPr>
        <p:spPr bwMode="auto">
          <a:xfrm>
            <a:off x="3348571" y="2534106"/>
            <a:ext cx="1238095" cy="39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CEADF5-729F-A7AE-9A04-DAD0157E3FD0}"/>
              </a:ext>
            </a:extLst>
          </p:cNvPr>
          <p:cNvSpPr/>
          <p:nvPr/>
        </p:nvSpPr>
        <p:spPr bwMode="auto">
          <a:xfrm>
            <a:off x="8634285" y="3238959"/>
            <a:ext cx="1657143" cy="39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0EDF38-8A08-FF30-6A51-A54114310CF4}"/>
              </a:ext>
            </a:extLst>
          </p:cNvPr>
          <p:cNvSpPr/>
          <p:nvPr/>
        </p:nvSpPr>
        <p:spPr bwMode="auto">
          <a:xfrm>
            <a:off x="8424761" y="3953337"/>
            <a:ext cx="1171428" cy="39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051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03E7C1-FC87-F048-B916-13660CB3D8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9FB455-0FB4-2375-4398-F923CB90BD28}"/>
              </a:ext>
            </a:extLst>
          </p:cNvPr>
          <p:cNvSpPr/>
          <p:nvPr/>
        </p:nvSpPr>
        <p:spPr bwMode="auto">
          <a:xfrm>
            <a:off x="6577142" y="4778810"/>
            <a:ext cx="428571" cy="27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043F20-2F09-987C-EBE0-BE1041D7F539}"/>
              </a:ext>
            </a:extLst>
          </p:cNvPr>
          <p:cNvSpPr/>
          <p:nvPr/>
        </p:nvSpPr>
        <p:spPr bwMode="auto">
          <a:xfrm>
            <a:off x="9272380" y="5446672"/>
            <a:ext cx="647619" cy="314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236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E94BB3-1559-52B2-254F-5FF1FEE3B4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8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3C3041-44FB-387D-6B92-630F44D82D23}"/>
              </a:ext>
            </a:extLst>
          </p:cNvPr>
          <p:cNvSpPr/>
          <p:nvPr/>
        </p:nvSpPr>
        <p:spPr bwMode="auto">
          <a:xfrm>
            <a:off x="2958095" y="3267910"/>
            <a:ext cx="361904" cy="314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09125DA-08C9-7FE5-D130-F62A00F472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10926"/>
            <a:ext cx="10800000" cy="2838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A356B8-D027-720C-B3B6-31B3368DA571}"/>
              </a:ext>
            </a:extLst>
          </p:cNvPr>
          <p:cNvSpPr/>
          <p:nvPr/>
        </p:nvSpPr>
        <p:spPr bwMode="auto">
          <a:xfrm>
            <a:off x="9910476" y="4030037"/>
            <a:ext cx="876190" cy="314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307187-9338-EFE1-0368-EE62326DA360}"/>
              </a:ext>
            </a:extLst>
          </p:cNvPr>
          <p:cNvSpPr/>
          <p:nvPr/>
        </p:nvSpPr>
        <p:spPr bwMode="auto">
          <a:xfrm>
            <a:off x="4291428" y="5430447"/>
            <a:ext cx="971428" cy="323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60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BA67BB-9202-138D-854B-D7E36C4732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73"/>
          <a:stretch/>
        </p:blipFill>
        <p:spPr>
          <a:xfrm>
            <a:off x="720000" y="980728"/>
            <a:ext cx="10800000" cy="2138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3E6EDC-2FD9-BBF5-80C7-B61196F68FB0}"/>
              </a:ext>
            </a:extLst>
          </p:cNvPr>
          <p:cNvSpPr/>
          <p:nvPr/>
        </p:nvSpPr>
        <p:spPr bwMode="auto">
          <a:xfrm>
            <a:off x="1196190" y="1124934"/>
            <a:ext cx="304761" cy="314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94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1107A9-9987-DAD4-CCDB-2A6139B413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4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1C1AA4-02BE-04D4-0D1B-1333D9029E4C}"/>
              </a:ext>
            </a:extLst>
          </p:cNvPr>
          <p:cNvSpPr/>
          <p:nvPr/>
        </p:nvSpPr>
        <p:spPr bwMode="auto">
          <a:xfrm>
            <a:off x="5303912" y="3992005"/>
            <a:ext cx="5920849" cy="390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45C438-AA16-5F4C-4FB7-64F28F755983}"/>
              </a:ext>
            </a:extLst>
          </p:cNvPr>
          <p:cNvSpPr/>
          <p:nvPr/>
        </p:nvSpPr>
        <p:spPr bwMode="auto">
          <a:xfrm>
            <a:off x="1215238" y="4706518"/>
            <a:ext cx="1866666" cy="381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27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5D81D2-8B9C-D1E9-EDD5-C363452158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1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904B3C-9540-D64F-1105-F0EAFF7EF25C}"/>
              </a:ext>
            </a:extLst>
          </p:cNvPr>
          <p:cNvSpPr/>
          <p:nvPr/>
        </p:nvSpPr>
        <p:spPr bwMode="auto">
          <a:xfrm>
            <a:off x="4805714" y="1181647"/>
            <a:ext cx="3523809" cy="381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B761FE-032E-C04A-3CC8-0052CF9E3A9B}"/>
              </a:ext>
            </a:extLst>
          </p:cNvPr>
          <p:cNvSpPr/>
          <p:nvPr/>
        </p:nvSpPr>
        <p:spPr bwMode="auto">
          <a:xfrm>
            <a:off x="3624761" y="4002361"/>
            <a:ext cx="6238094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17792F-2872-4545-E312-B617A5005069}"/>
              </a:ext>
            </a:extLst>
          </p:cNvPr>
          <p:cNvSpPr/>
          <p:nvPr/>
        </p:nvSpPr>
        <p:spPr bwMode="auto">
          <a:xfrm>
            <a:off x="2196190" y="5412718"/>
            <a:ext cx="4590476" cy="314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07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60A673-2F6F-447C-822D-08A820CCC2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BCD838-E49A-9785-B2D3-833742551656}"/>
              </a:ext>
            </a:extLst>
          </p:cNvPr>
          <p:cNvSpPr/>
          <p:nvPr/>
        </p:nvSpPr>
        <p:spPr bwMode="auto">
          <a:xfrm>
            <a:off x="2196190" y="3211381"/>
            <a:ext cx="6076190" cy="39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99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868440-43CF-7426-3DE9-9C76F79ACD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908561" cy="1939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B700AA9-571B-810D-31A3-74EAF24E8BB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2704298"/>
            <a:ext cx="9908561" cy="4156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653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DE9B8A-2076-1529-B233-160A9A4D57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50"/>
          <a:stretch/>
        </p:blipFill>
        <p:spPr>
          <a:xfrm>
            <a:off x="720000" y="980728"/>
            <a:ext cx="10800000" cy="4212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BD005A-0FCD-6402-E428-D7A438663DA8}"/>
              </a:ext>
            </a:extLst>
          </p:cNvPr>
          <p:cNvSpPr/>
          <p:nvPr/>
        </p:nvSpPr>
        <p:spPr bwMode="auto">
          <a:xfrm>
            <a:off x="1529523" y="1167615"/>
            <a:ext cx="9695238" cy="391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CD9BF4-9251-BBF5-770B-4A6FF8F6DA77}"/>
              </a:ext>
            </a:extLst>
          </p:cNvPr>
          <p:cNvSpPr/>
          <p:nvPr/>
        </p:nvSpPr>
        <p:spPr bwMode="auto">
          <a:xfrm>
            <a:off x="681904" y="1883002"/>
            <a:ext cx="10523809" cy="381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3466A75-634C-A0FC-66A1-535C004A01DA}"/>
              </a:ext>
            </a:extLst>
          </p:cNvPr>
          <p:cNvSpPr/>
          <p:nvPr/>
        </p:nvSpPr>
        <p:spPr bwMode="auto">
          <a:xfrm>
            <a:off x="719999" y="2588850"/>
            <a:ext cx="10485713" cy="381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60C4E22-788F-AD4D-AD05-3598A3431D26}"/>
              </a:ext>
            </a:extLst>
          </p:cNvPr>
          <p:cNvSpPr/>
          <p:nvPr/>
        </p:nvSpPr>
        <p:spPr bwMode="auto">
          <a:xfrm>
            <a:off x="681904" y="3285160"/>
            <a:ext cx="10542857" cy="391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8160480-B3E7-BE57-613C-A2BE054CE588}"/>
              </a:ext>
            </a:extLst>
          </p:cNvPr>
          <p:cNvSpPr/>
          <p:nvPr/>
        </p:nvSpPr>
        <p:spPr bwMode="auto">
          <a:xfrm>
            <a:off x="681904" y="3991009"/>
            <a:ext cx="10523809" cy="400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67C3B36-66AA-F1F0-19EA-3D4815ECBFB9}"/>
              </a:ext>
            </a:extLst>
          </p:cNvPr>
          <p:cNvSpPr/>
          <p:nvPr/>
        </p:nvSpPr>
        <p:spPr bwMode="auto">
          <a:xfrm>
            <a:off x="681903" y="4706396"/>
            <a:ext cx="10542857" cy="391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369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7" grpId="0" animBg="1"/>
      <p:bldP spid="22" grpId="0" animBg="1"/>
      <p:bldP spid="26" grpId="0" animBg="1"/>
      <p:bldP spid="2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242788-3692-7D25-AD8A-3AEE7D2633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9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ABEBE1-F26C-6FB3-313F-F5B14ADFFB6B}"/>
              </a:ext>
            </a:extLst>
          </p:cNvPr>
          <p:cNvSpPr/>
          <p:nvPr/>
        </p:nvSpPr>
        <p:spPr bwMode="auto">
          <a:xfrm>
            <a:off x="681904" y="1191436"/>
            <a:ext cx="10552380" cy="391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8C679E-0E98-7875-D52C-75E9A56B6428}"/>
              </a:ext>
            </a:extLst>
          </p:cNvPr>
          <p:cNvSpPr/>
          <p:nvPr/>
        </p:nvSpPr>
        <p:spPr bwMode="auto">
          <a:xfrm>
            <a:off x="720000" y="1897450"/>
            <a:ext cx="10504761" cy="391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75247B6-56EE-2A3E-D3B9-9643B52D3B25}"/>
              </a:ext>
            </a:extLst>
          </p:cNvPr>
          <p:cNvSpPr/>
          <p:nvPr/>
        </p:nvSpPr>
        <p:spPr bwMode="auto">
          <a:xfrm>
            <a:off x="681904" y="2603464"/>
            <a:ext cx="10454656" cy="391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165EE21-E5B3-5552-7CA2-83783C18DD25}"/>
              </a:ext>
            </a:extLst>
          </p:cNvPr>
          <p:cNvSpPr/>
          <p:nvPr/>
        </p:nvSpPr>
        <p:spPr bwMode="auto">
          <a:xfrm>
            <a:off x="681904" y="3309478"/>
            <a:ext cx="10552380" cy="381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4C68C5E-125D-0875-8235-237DE51CD700}"/>
              </a:ext>
            </a:extLst>
          </p:cNvPr>
          <p:cNvSpPr/>
          <p:nvPr/>
        </p:nvSpPr>
        <p:spPr bwMode="auto">
          <a:xfrm>
            <a:off x="681904" y="4015492"/>
            <a:ext cx="10552380" cy="391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7AE30F1E-C22C-5A17-1674-CF9310C3CBEB}"/>
              </a:ext>
            </a:extLst>
          </p:cNvPr>
          <p:cNvSpPr/>
          <p:nvPr/>
        </p:nvSpPr>
        <p:spPr bwMode="auto">
          <a:xfrm>
            <a:off x="681904" y="4759669"/>
            <a:ext cx="2466666" cy="353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27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7" grpId="0" animBg="1"/>
      <p:bldP spid="27" grpId="0" animBg="1"/>
      <p:bldP spid="35" grpId="0" animBg="1"/>
      <p:bldP spid="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08FD8-F9F0-2ACF-8601-A9D0211C76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74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8B2444-088E-2730-084E-C3D90DC82EA8}"/>
              </a:ext>
            </a:extLst>
          </p:cNvPr>
          <p:cNvSpPr/>
          <p:nvPr/>
        </p:nvSpPr>
        <p:spPr bwMode="auto">
          <a:xfrm>
            <a:off x="1216227" y="1908585"/>
            <a:ext cx="280883" cy="299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D4BAD8-CDF7-8F1A-0ACB-53FF0DB85E2F}"/>
              </a:ext>
            </a:extLst>
          </p:cNvPr>
          <p:cNvSpPr/>
          <p:nvPr/>
        </p:nvSpPr>
        <p:spPr bwMode="auto">
          <a:xfrm>
            <a:off x="1206864" y="4081463"/>
            <a:ext cx="290246" cy="318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40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657B99-4A9D-5729-C092-B0487106AF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2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863AFD-E626-5941-831B-0320920B232A}"/>
              </a:ext>
            </a:extLst>
          </p:cNvPr>
          <p:cNvSpPr/>
          <p:nvPr/>
        </p:nvSpPr>
        <p:spPr bwMode="auto">
          <a:xfrm>
            <a:off x="1215238" y="1962781"/>
            <a:ext cx="295238" cy="323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E836CC-B10A-9FA9-1F6A-8965D28BD468}"/>
              </a:ext>
            </a:extLst>
          </p:cNvPr>
          <p:cNvSpPr/>
          <p:nvPr/>
        </p:nvSpPr>
        <p:spPr bwMode="auto">
          <a:xfrm>
            <a:off x="1177142" y="4192040"/>
            <a:ext cx="361904" cy="304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84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9AD4B-852A-9DE5-A502-2D54928BD2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7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65E07C-F8CB-C761-0B8C-4C4696794EBE}"/>
              </a:ext>
            </a:extLst>
          </p:cNvPr>
          <p:cNvSpPr/>
          <p:nvPr/>
        </p:nvSpPr>
        <p:spPr bwMode="auto">
          <a:xfrm>
            <a:off x="1196190" y="1219926"/>
            <a:ext cx="304761" cy="314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68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9472DB-2F59-65BA-B176-6BBC00BAC2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64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855D25-7197-A2B6-7BDA-8C4EDA415717}"/>
              </a:ext>
            </a:extLst>
          </p:cNvPr>
          <p:cNvSpPr/>
          <p:nvPr/>
        </p:nvSpPr>
        <p:spPr bwMode="auto">
          <a:xfrm>
            <a:off x="1168951" y="1880487"/>
            <a:ext cx="355419" cy="299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6517EF-FA02-A0B0-667B-372B9A5C53B2}"/>
              </a:ext>
            </a:extLst>
          </p:cNvPr>
          <p:cNvSpPr/>
          <p:nvPr/>
        </p:nvSpPr>
        <p:spPr bwMode="auto">
          <a:xfrm>
            <a:off x="1215716" y="4062731"/>
            <a:ext cx="280594" cy="299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7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2023-08-23T12:25:56Z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