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85" r:id="rId13"/>
    <p:sldId id="375" r:id="rId14"/>
    <p:sldId id="374" r:id="rId15"/>
    <p:sldId id="373" r:id="rId16"/>
    <p:sldId id="386" r:id="rId17"/>
    <p:sldId id="372" r:id="rId18"/>
    <p:sldId id="371" r:id="rId19"/>
    <p:sldId id="370" r:id="rId20"/>
    <p:sldId id="369" r:id="rId21"/>
    <p:sldId id="368" r:id="rId22"/>
    <p:sldId id="387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3109912"/>
            <a:ext cx="61817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5FDAF-0982-2C73-1401-233C0FABFE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8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11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A5630-E158-2607-914B-26EE0A80AE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720000" y="972000"/>
            <a:ext cx="10776600" cy="3554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034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A5630-E158-2607-914B-26EE0A80AE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/>
          <a:stretch/>
        </p:blipFill>
        <p:spPr>
          <a:xfrm>
            <a:off x="720000" y="1124744"/>
            <a:ext cx="10819266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4417B06-7BAE-70CD-1036-FB26DD386C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193"/>
          <a:stretch/>
        </p:blipFill>
        <p:spPr>
          <a:xfrm>
            <a:off x="721503" y="3789040"/>
            <a:ext cx="10800000" cy="87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242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417B06-7BAE-70CD-1036-FB26DD386C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75"/>
          <a:stretch/>
        </p:blipFill>
        <p:spPr>
          <a:xfrm>
            <a:off x="720000" y="980728"/>
            <a:ext cx="10800000" cy="338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99E60F3-CCF9-C1FB-7D25-F47A86D155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47"/>
          <a:stretch/>
        </p:blipFill>
        <p:spPr>
          <a:xfrm>
            <a:off x="720000" y="4509120"/>
            <a:ext cx="10800000" cy="622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644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9E60F3-CCF9-C1FB-7D25-F47A86D155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3"/>
          <a:stretch/>
        </p:blipFill>
        <p:spPr>
          <a:xfrm>
            <a:off x="720000" y="990096"/>
            <a:ext cx="10752276" cy="5175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75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D7E58-7B12-6C21-2682-D0BF8DACEB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95"/>
          <a:stretch/>
        </p:blipFill>
        <p:spPr>
          <a:xfrm>
            <a:off x="720000" y="1116016"/>
            <a:ext cx="10756532" cy="252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018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D7E58-7B12-6C21-2682-D0BF8DACEB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6"/>
          <a:stretch/>
        </p:blipFill>
        <p:spPr>
          <a:xfrm>
            <a:off x="719999" y="1049221"/>
            <a:ext cx="10776601" cy="4251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BFB999-D677-C140-8FAA-F03A6D95222C}"/>
              </a:ext>
            </a:extLst>
          </p:cNvPr>
          <p:cNvSpPr/>
          <p:nvPr/>
        </p:nvSpPr>
        <p:spPr bwMode="auto">
          <a:xfrm>
            <a:off x="1309874" y="1051440"/>
            <a:ext cx="609661" cy="649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2B9F21-27DD-84B1-43FB-D2C54F2C83FA}"/>
              </a:ext>
            </a:extLst>
          </p:cNvPr>
          <p:cNvSpPr/>
          <p:nvPr/>
        </p:nvSpPr>
        <p:spPr bwMode="auto">
          <a:xfrm>
            <a:off x="1313807" y="1988840"/>
            <a:ext cx="53372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FAF0A1-5C4D-9480-A0C8-55411B6C191D}"/>
              </a:ext>
            </a:extLst>
          </p:cNvPr>
          <p:cNvSpPr/>
          <p:nvPr/>
        </p:nvSpPr>
        <p:spPr bwMode="auto">
          <a:xfrm>
            <a:off x="1345358" y="3731806"/>
            <a:ext cx="502169" cy="561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81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948CD5-9C9D-04D7-5A28-E5B08E3EEF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8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5B10DB-E42B-34CC-2494-CB8E5EAFE72D}"/>
              </a:ext>
            </a:extLst>
          </p:cNvPr>
          <p:cNvSpPr/>
          <p:nvPr/>
        </p:nvSpPr>
        <p:spPr bwMode="auto">
          <a:xfrm>
            <a:off x="1313075" y="1237846"/>
            <a:ext cx="345223" cy="3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B2840C-F0EB-3560-55CE-F2CF8A0380C6}"/>
              </a:ext>
            </a:extLst>
          </p:cNvPr>
          <p:cNvSpPr/>
          <p:nvPr/>
        </p:nvSpPr>
        <p:spPr bwMode="auto">
          <a:xfrm>
            <a:off x="1313075" y="2894953"/>
            <a:ext cx="354074" cy="36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172D97-5CC7-B659-DE50-60C5EAFF99F0}"/>
              </a:ext>
            </a:extLst>
          </p:cNvPr>
          <p:cNvSpPr/>
          <p:nvPr/>
        </p:nvSpPr>
        <p:spPr bwMode="auto">
          <a:xfrm>
            <a:off x="1330779" y="4534338"/>
            <a:ext cx="318667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3CC04D-C93D-E82E-1BE6-C8593CEC0097}"/>
              </a:ext>
            </a:extLst>
          </p:cNvPr>
          <p:cNvSpPr/>
          <p:nvPr/>
        </p:nvSpPr>
        <p:spPr bwMode="auto">
          <a:xfrm>
            <a:off x="1330779" y="5358461"/>
            <a:ext cx="318667" cy="37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18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AE8A9-B679-DCD5-3AF5-201DEF3252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2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C11C3D-5F20-366D-6C0E-99D52E46D9FC}"/>
              </a:ext>
            </a:extLst>
          </p:cNvPr>
          <p:cNvSpPr/>
          <p:nvPr/>
        </p:nvSpPr>
        <p:spPr bwMode="auto">
          <a:xfrm>
            <a:off x="1276257" y="1237030"/>
            <a:ext cx="406156" cy="37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F302BE-84CD-257F-695B-CA78F750B842}"/>
              </a:ext>
            </a:extLst>
          </p:cNvPr>
          <p:cNvSpPr/>
          <p:nvPr/>
        </p:nvSpPr>
        <p:spPr bwMode="auto">
          <a:xfrm>
            <a:off x="1311575" y="2880220"/>
            <a:ext cx="344350" cy="379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8B7A0C-082D-BB4A-BB10-8D6E96B43E3E}"/>
              </a:ext>
            </a:extLst>
          </p:cNvPr>
          <p:cNvSpPr/>
          <p:nvPr/>
        </p:nvSpPr>
        <p:spPr bwMode="auto">
          <a:xfrm>
            <a:off x="1276257" y="4532245"/>
            <a:ext cx="397327" cy="37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C36B2F-DFE3-035F-A523-5CC9633617C4}"/>
              </a:ext>
            </a:extLst>
          </p:cNvPr>
          <p:cNvSpPr/>
          <p:nvPr/>
        </p:nvSpPr>
        <p:spPr bwMode="auto">
          <a:xfrm>
            <a:off x="1311575" y="5353840"/>
            <a:ext cx="353179" cy="37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56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0ABEF-2445-7EFB-C97D-B503456AC2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22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21F8AA-2358-2333-89B9-3CB46E219800}"/>
              </a:ext>
            </a:extLst>
          </p:cNvPr>
          <p:cNvSpPr/>
          <p:nvPr/>
        </p:nvSpPr>
        <p:spPr bwMode="auto">
          <a:xfrm>
            <a:off x="1326169" y="1235816"/>
            <a:ext cx="316262" cy="369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C33F93-369A-384E-1C1E-F956280D35ED}"/>
              </a:ext>
            </a:extLst>
          </p:cNvPr>
          <p:cNvSpPr/>
          <p:nvPr/>
        </p:nvSpPr>
        <p:spPr bwMode="auto">
          <a:xfrm>
            <a:off x="1308599" y="2871480"/>
            <a:ext cx="351402" cy="360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9A1553-BC66-5DC2-E83E-01EBD2A50AD5}"/>
              </a:ext>
            </a:extLst>
          </p:cNvPr>
          <p:cNvSpPr/>
          <p:nvPr/>
        </p:nvSpPr>
        <p:spPr bwMode="auto">
          <a:xfrm>
            <a:off x="1308599" y="4498351"/>
            <a:ext cx="342617" cy="378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0F9D4D-C530-2EDB-03E1-153313180537}"/>
              </a:ext>
            </a:extLst>
          </p:cNvPr>
          <p:cNvSpPr/>
          <p:nvPr/>
        </p:nvSpPr>
        <p:spPr bwMode="auto">
          <a:xfrm>
            <a:off x="1273459" y="5324977"/>
            <a:ext cx="395327" cy="369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44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BFA139-F69B-1BB1-5272-9E43392823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5631FE-3EAD-3AB2-0EF2-CC937BBB5B67}"/>
              </a:ext>
            </a:extLst>
          </p:cNvPr>
          <p:cNvSpPr/>
          <p:nvPr/>
        </p:nvSpPr>
        <p:spPr bwMode="auto">
          <a:xfrm>
            <a:off x="1891428" y="6027459"/>
            <a:ext cx="1857142" cy="41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ED2F92-B9F9-75F9-C505-A921473E2F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E1A050-A021-C162-E686-0BE816A354B0}"/>
              </a:ext>
            </a:extLst>
          </p:cNvPr>
          <p:cNvSpPr/>
          <p:nvPr/>
        </p:nvSpPr>
        <p:spPr bwMode="auto">
          <a:xfrm>
            <a:off x="9546136" y="4438584"/>
            <a:ext cx="325915" cy="370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31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2176B-E0CD-FF4B-3054-D1353B18FB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719999" y="972000"/>
            <a:ext cx="10776601" cy="3496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74321D-5F7E-0A8D-677E-E8DC108DD053}"/>
              </a:ext>
            </a:extLst>
          </p:cNvPr>
          <p:cNvSpPr/>
          <p:nvPr/>
        </p:nvSpPr>
        <p:spPr bwMode="auto">
          <a:xfrm>
            <a:off x="1703512" y="2924944"/>
            <a:ext cx="648072" cy="515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62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2176B-E0CD-FF4B-3054-D1353B18FB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/>
          <a:stretch/>
        </p:blipFill>
        <p:spPr>
          <a:xfrm>
            <a:off x="720000" y="1052735"/>
            <a:ext cx="10776600" cy="2469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0EB8F6-F1AA-4A60-5A51-17340720FC62}"/>
              </a:ext>
            </a:extLst>
          </p:cNvPr>
          <p:cNvSpPr/>
          <p:nvPr/>
        </p:nvSpPr>
        <p:spPr bwMode="auto">
          <a:xfrm>
            <a:off x="4511824" y="2852936"/>
            <a:ext cx="720080" cy="523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A62D6C8-BB00-DA63-3E76-9893CDA143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95"/>
          <a:stretch/>
        </p:blipFill>
        <p:spPr>
          <a:xfrm>
            <a:off x="720000" y="3522334"/>
            <a:ext cx="10776600" cy="1823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0EB8F6-F1AA-4A60-5A51-17340720FC62}"/>
              </a:ext>
            </a:extLst>
          </p:cNvPr>
          <p:cNvSpPr/>
          <p:nvPr/>
        </p:nvSpPr>
        <p:spPr bwMode="auto">
          <a:xfrm>
            <a:off x="9480376" y="4653136"/>
            <a:ext cx="720080" cy="523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21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62D6C8-BB00-DA63-3E76-9893CDA143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5"/>
          <a:stretch/>
        </p:blipFill>
        <p:spPr>
          <a:xfrm>
            <a:off x="720000" y="980727"/>
            <a:ext cx="10776600" cy="432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052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BABAAF-D12F-8CA6-1B9E-DAE3B44E74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AEAE12-035F-0B36-9D2A-0F4E45CC358D}"/>
              </a:ext>
            </a:extLst>
          </p:cNvPr>
          <p:cNvSpPr/>
          <p:nvPr/>
        </p:nvSpPr>
        <p:spPr bwMode="auto">
          <a:xfrm>
            <a:off x="5824761" y="1210739"/>
            <a:ext cx="390476" cy="391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38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32E3C-465F-3C6F-6F10-2ADCA60A4B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694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4C3AFD-E294-8530-7285-004EA54C23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219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3BB4A6-076D-9AFC-9631-C409C325A4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1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8C72DD-50F6-7D8B-707E-45F0D65F899D}"/>
              </a:ext>
            </a:extLst>
          </p:cNvPr>
          <p:cNvSpPr/>
          <p:nvPr/>
        </p:nvSpPr>
        <p:spPr bwMode="auto">
          <a:xfrm>
            <a:off x="4564984" y="1325032"/>
            <a:ext cx="1950354" cy="483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546B30-80E9-E8C3-A781-F5A64EA990D9}"/>
              </a:ext>
            </a:extLst>
          </p:cNvPr>
          <p:cNvSpPr/>
          <p:nvPr/>
        </p:nvSpPr>
        <p:spPr bwMode="auto">
          <a:xfrm>
            <a:off x="6673225" y="3248129"/>
            <a:ext cx="1420972" cy="390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75A61A-AA1E-160C-08A0-2BD7AF6F709F}"/>
              </a:ext>
            </a:extLst>
          </p:cNvPr>
          <p:cNvSpPr/>
          <p:nvPr/>
        </p:nvSpPr>
        <p:spPr bwMode="auto">
          <a:xfrm>
            <a:off x="6673225" y="5171225"/>
            <a:ext cx="1560283" cy="483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77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4FE5D1-BAB9-6257-F149-2225F61275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5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DC4394-4BEE-E4E1-2E29-17D265DEA0EC}"/>
              </a:ext>
            </a:extLst>
          </p:cNvPr>
          <p:cNvSpPr/>
          <p:nvPr/>
        </p:nvSpPr>
        <p:spPr bwMode="auto">
          <a:xfrm>
            <a:off x="7472380" y="1343968"/>
            <a:ext cx="1742858" cy="505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0350D1-B3BE-F00C-A609-28B67E7AD477}"/>
              </a:ext>
            </a:extLst>
          </p:cNvPr>
          <p:cNvSpPr/>
          <p:nvPr/>
        </p:nvSpPr>
        <p:spPr bwMode="auto">
          <a:xfrm>
            <a:off x="6577142" y="3432716"/>
            <a:ext cx="771428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4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DE5EBF-0326-7DE1-7E76-F823C1469F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3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ED08A6-4117-D57C-5EF0-C653EE9645A7}"/>
              </a:ext>
            </a:extLst>
          </p:cNvPr>
          <p:cNvSpPr/>
          <p:nvPr/>
        </p:nvSpPr>
        <p:spPr bwMode="auto">
          <a:xfrm>
            <a:off x="7120547" y="5138808"/>
            <a:ext cx="1741324" cy="395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88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02E94-5408-F375-213A-D02D2FCA1F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1F1EBF-F89F-A59D-145C-99E277FE7E48}"/>
              </a:ext>
            </a:extLst>
          </p:cNvPr>
          <p:cNvSpPr/>
          <p:nvPr/>
        </p:nvSpPr>
        <p:spPr bwMode="auto">
          <a:xfrm>
            <a:off x="6224761" y="1334328"/>
            <a:ext cx="2152380" cy="40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F89B2B-D191-21E5-F1D6-D6AA182820A9}"/>
              </a:ext>
            </a:extLst>
          </p:cNvPr>
          <p:cNvSpPr/>
          <p:nvPr/>
        </p:nvSpPr>
        <p:spPr bwMode="auto">
          <a:xfrm>
            <a:off x="7491428" y="3308066"/>
            <a:ext cx="1790476" cy="410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5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3029B6-479D-1566-0844-D043B3EF13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5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7ACE5A-1824-2999-10C1-51102FC601E0}"/>
              </a:ext>
            </a:extLst>
          </p:cNvPr>
          <p:cNvSpPr/>
          <p:nvPr/>
        </p:nvSpPr>
        <p:spPr bwMode="auto">
          <a:xfrm>
            <a:off x="6529523" y="1268761"/>
            <a:ext cx="280683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369FEB-7914-578F-FC9F-686B5D9D9317}"/>
              </a:ext>
            </a:extLst>
          </p:cNvPr>
          <p:cNvSpPr/>
          <p:nvPr/>
        </p:nvSpPr>
        <p:spPr bwMode="auto">
          <a:xfrm>
            <a:off x="6005714" y="3299189"/>
            <a:ext cx="1552380" cy="400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05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818C5-E0AC-6E04-4967-A293BCD22C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C526F9-CB0A-E656-CE14-73103D672820}"/>
              </a:ext>
            </a:extLst>
          </p:cNvPr>
          <p:cNvSpPr/>
          <p:nvPr/>
        </p:nvSpPr>
        <p:spPr bwMode="auto">
          <a:xfrm>
            <a:off x="3964507" y="5301208"/>
            <a:ext cx="3571653" cy="499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4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BFE4A-686B-0424-8198-B68C3CB4E7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8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1BBF22-D2C1-0F24-7328-6C5A93308039}"/>
              </a:ext>
            </a:extLst>
          </p:cNvPr>
          <p:cNvSpPr/>
          <p:nvPr/>
        </p:nvSpPr>
        <p:spPr bwMode="auto">
          <a:xfrm>
            <a:off x="4312726" y="1225090"/>
            <a:ext cx="2359337" cy="453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D15230-3479-43B5-7191-7FD69D440E80}"/>
              </a:ext>
            </a:extLst>
          </p:cNvPr>
          <p:cNvSpPr/>
          <p:nvPr/>
        </p:nvSpPr>
        <p:spPr bwMode="auto">
          <a:xfrm>
            <a:off x="5149868" y="2857090"/>
            <a:ext cx="575534" cy="36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48F077-0558-1662-C874-8D59B3C908D6}"/>
              </a:ext>
            </a:extLst>
          </p:cNvPr>
          <p:cNvSpPr/>
          <p:nvPr/>
        </p:nvSpPr>
        <p:spPr bwMode="auto">
          <a:xfrm>
            <a:off x="8786197" y="2865818"/>
            <a:ext cx="994104" cy="366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9584AB-959E-FCDE-C8E4-162928B1174F}"/>
              </a:ext>
            </a:extLst>
          </p:cNvPr>
          <p:cNvSpPr/>
          <p:nvPr/>
        </p:nvSpPr>
        <p:spPr bwMode="auto">
          <a:xfrm>
            <a:off x="3170379" y="4437113"/>
            <a:ext cx="35016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ACD34D6-31C7-60B1-8B76-93EDD43171BD}"/>
              </a:ext>
            </a:extLst>
          </p:cNvPr>
          <p:cNvSpPr/>
          <p:nvPr/>
        </p:nvSpPr>
        <p:spPr bwMode="auto">
          <a:xfrm>
            <a:off x="8419948" y="5353090"/>
            <a:ext cx="1464995" cy="410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24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2023-08-24T11:39:57Z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