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6" r:id="rId4"/>
    <p:sldId id="385" r:id="rId5"/>
    <p:sldId id="384" r:id="rId6"/>
    <p:sldId id="383" r:id="rId7"/>
    <p:sldId id="382" r:id="rId8"/>
    <p:sldId id="381" r:id="rId9"/>
    <p:sldId id="380" r:id="rId10"/>
    <p:sldId id="379" r:id="rId11"/>
    <p:sldId id="378" r:id="rId12"/>
    <p:sldId id="377" r:id="rId13"/>
    <p:sldId id="376" r:id="rId14"/>
    <p:sldId id="375" r:id="rId15"/>
    <p:sldId id="374" r:id="rId16"/>
    <p:sldId id="373" r:id="rId17"/>
    <p:sldId id="372" r:id="rId18"/>
    <p:sldId id="371" r:id="rId19"/>
    <p:sldId id="370" r:id="rId20"/>
    <p:sldId id="369" r:id="rId21"/>
    <p:sldId id="368" r:id="rId22"/>
    <p:sldId id="367" r:id="rId23"/>
    <p:sldId id="366" r:id="rId24"/>
    <p:sldId id="365" r:id="rId25"/>
    <p:sldId id="364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9425" y="3105150"/>
            <a:ext cx="61531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71691B-070D-5E54-0DAA-CBA0D2825C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5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81523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48B2E1-7875-3E9A-51A8-63C98DAB2D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66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13282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705FB5-0B1F-A488-1BFB-0B0D36A102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0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17076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6BEACD-D468-7D44-957B-4A8B5FEBDBB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16"/>
          <a:stretch/>
        </p:blipFill>
        <p:spPr>
          <a:xfrm>
            <a:off x="720000" y="972001"/>
            <a:ext cx="10800000" cy="2745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727946-76E6-BB7E-91BC-6A46EBB9C9DB}"/>
              </a:ext>
            </a:extLst>
          </p:cNvPr>
          <p:cNvSpPr/>
          <p:nvPr/>
        </p:nvSpPr>
        <p:spPr bwMode="auto">
          <a:xfrm>
            <a:off x="10281904" y="1267928"/>
            <a:ext cx="342858" cy="391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098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F41093-B35B-5614-0420-EB3F3AA9DA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916832"/>
            <a:ext cx="10800000" cy="3613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F6BEACD-D468-7D44-957B-4A8B5FEBDB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778"/>
          <a:stretch/>
        </p:blipFill>
        <p:spPr>
          <a:xfrm>
            <a:off x="720000" y="1052736"/>
            <a:ext cx="10800000" cy="704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15955F-8D6B-82E3-3033-1C1B73AF3F81}"/>
              </a:ext>
            </a:extLst>
          </p:cNvPr>
          <p:cNvSpPr/>
          <p:nvPr/>
        </p:nvSpPr>
        <p:spPr bwMode="auto">
          <a:xfrm>
            <a:off x="10224761" y="1146424"/>
            <a:ext cx="390476" cy="400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387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6A042D-9065-93DB-D1F0-F133064444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8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BAE71B-7BF4-06AE-605B-0360BD1EB99F}"/>
              </a:ext>
            </a:extLst>
          </p:cNvPr>
          <p:cNvSpPr/>
          <p:nvPr/>
        </p:nvSpPr>
        <p:spPr bwMode="auto">
          <a:xfrm>
            <a:off x="10215238" y="1181591"/>
            <a:ext cx="342857" cy="400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762651-EE35-BB02-F0E9-BEFDC7CE883D}"/>
              </a:ext>
            </a:extLst>
          </p:cNvPr>
          <p:cNvSpPr/>
          <p:nvPr/>
        </p:nvSpPr>
        <p:spPr bwMode="auto">
          <a:xfrm>
            <a:off x="10196190" y="4820864"/>
            <a:ext cx="371428" cy="409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944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46A1FB-94BB-E26D-24A2-021D24FDB8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2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EFA87F-536A-EF68-1B16-85C402F35BC3}"/>
              </a:ext>
            </a:extLst>
          </p:cNvPr>
          <p:cNvSpPr/>
          <p:nvPr/>
        </p:nvSpPr>
        <p:spPr bwMode="auto">
          <a:xfrm>
            <a:off x="10186666" y="2106633"/>
            <a:ext cx="380952" cy="390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973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290991-117B-E123-DE3B-1C54F0C415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85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8997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EB1117-46F6-3596-80DD-35B886644F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6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30494F-A5CF-F077-182D-B845F1B6E4BC}"/>
              </a:ext>
            </a:extLst>
          </p:cNvPr>
          <p:cNvSpPr/>
          <p:nvPr/>
        </p:nvSpPr>
        <p:spPr bwMode="auto">
          <a:xfrm>
            <a:off x="8062857" y="3183625"/>
            <a:ext cx="2314285" cy="390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C650FE-88BB-0C8E-EF21-CD2854B372B9}"/>
              </a:ext>
            </a:extLst>
          </p:cNvPr>
          <p:cNvSpPr/>
          <p:nvPr/>
        </p:nvSpPr>
        <p:spPr bwMode="auto">
          <a:xfrm>
            <a:off x="1843809" y="5919558"/>
            <a:ext cx="923809" cy="390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295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7F59BD-EB74-1A7C-C39C-5E179C89F1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49"/>
          <a:stretch/>
        </p:blipFill>
        <p:spPr>
          <a:xfrm>
            <a:off x="720000" y="972000"/>
            <a:ext cx="10800000" cy="4473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60C3AE-8482-2FE4-8EB3-3291F5CB93F9}"/>
              </a:ext>
            </a:extLst>
          </p:cNvPr>
          <p:cNvSpPr/>
          <p:nvPr/>
        </p:nvSpPr>
        <p:spPr bwMode="auto">
          <a:xfrm>
            <a:off x="9958095" y="1988840"/>
            <a:ext cx="1238095" cy="575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5CBECA-F8CD-A6DC-6D62-B85F07702029}"/>
              </a:ext>
            </a:extLst>
          </p:cNvPr>
          <p:cNvSpPr/>
          <p:nvPr/>
        </p:nvSpPr>
        <p:spPr bwMode="auto">
          <a:xfrm>
            <a:off x="681904" y="3070285"/>
            <a:ext cx="590476" cy="295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109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573535-4C08-A3B2-2237-7B6C05A04F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53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2869EA-7B53-CB28-2578-5875D093AB97}"/>
              </a:ext>
            </a:extLst>
          </p:cNvPr>
          <p:cNvSpPr/>
          <p:nvPr/>
        </p:nvSpPr>
        <p:spPr bwMode="auto">
          <a:xfrm>
            <a:off x="6599043" y="4449235"/>
            <a:ext cx="1476391" cy="460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CA74B29-0908-6274-F6BA-CC71E7B941A8}"/>
              </a:ext>
            </a:extLst>
          </p:cNvPr>
          <p:cNvSpPr/>
          <p:nvPr/>
        </p:nvSpPr>
        <p:spPr bwMode="auto">
          <a:xfrm>
            <a:off x="2947848" y="5298635"/>
            <a:ext cx="1361462" cy="380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968E07-B3BD-8D52-FD43-2CB3B2A61D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198"/>
          <a:stretch/>
        </p:blipFill>
        <p:spPr>
          <a:xfrm>
            <a:off x="720000" y="1573765"/>
            <a:ext cx="10776600" cy="4447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957708-63D9-A293-27A4-6E709369D106}"/>
              </a:ext>
            </a:extLst>
          </p:cNvPr>
          <p:cNvSpPr/>
          <p:nvPr/>
        </p:nvSpPr>
        <p:spPr bwMode="auto">
          <a:xfrm>
            <a:off x="3575720" y="3621002"/>
            <a:ext cx="1657785" cy="522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2372ED-D01F-3A35-38B7-BFFA6C39E0C9}"/>
              </a:ext>
            </a:extLst>
          </p:cNvPr>
          <p:cNvSpPr/>
          <p:nvPr/>
        </p:nvSpPr>
        <p:spPr bwMode="auto">
          <a:xfrm>
            <a:off x="7968208" y="4653136"/>
            <a:ext cx="1728192" cy="439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17F59BD-EB74-1A7C-C39C-5E179C89F11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48"/>
          <a:stretch/>
        </p:blipFill>
        <p:spPr>
          <a:xfrm>
            <a:off x="720000" y="923327"/>
            <a:ext cx="10776600" cy="722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562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45C01F-A7CF-A4DA-6C0D-EE5B8D280D2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950"/>
          <a:stretch/>
        </p:blipFill>
        <p:spPr>
          <a:xfrm>
            <a:off x="720000" y="2916216"/>
            <a:ext cx="10800000" cy="2817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5256A9-E746-056F-5939-B63418F22073}"/>
              </a:ext>
            </a:extLst>
          </p:cNvPr>
          <p:cNvSpPr/>
          <p:nvPr/>
        </p:nvSpPr>
        <p:spPr bwMode="auto">
          <a:xfrm>
            <a:off x="8196190" y="4098016"/>
            <a:ext cx="1676190" cy="409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0968E07-B3BD-8D52-FD43-2CB3B2A61D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987"/>
          <a:stretch/>
        </p:blipFill>
        <p:spPr>
          <a:xfrm>
            <a:off x="720000" y="1319055"/>
            <a:ext cx="10800000" cy="1597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52B79FD-D4E4-BAF3-9C8F-D4D9414BA67B}"/>
              </a:ext>
            </a:extLst>
          </p:cNvPr>
          <p:cNvSpPr/>
          <p:nvPr/>
        </p:nvSpPr>
        <p:spPr bwMode="auto">
          <a:xfrm>
            <a:off x="7864652" y="2276872"/>
            <a:ext cx="663075" cy="481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467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B9DDB6-FDC4-48A7-32A2-5C37D0DE58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93923"/>
            <a:ext cx="10800000" cy="3547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EB5A2B-0584-C5CD-7E12-CAD29DC08120}"/>
              </a:ext>
            </a:extLst>
          </p:cNvPr>
          <p:cNvSpPr/>
          <p:nvPr/>
        </p:nvSpPr>
        <p:spPr bwMode="auto">
          <a:xfrm>
            <a:off x="1796190" y="3403718"/>
            <a:ext cx="1466666" cy="410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CAEA9F-FFA1-BD7F-1D47-A280C4118B62}"/>
              </a:ext>
            </a:extLst>
          </p:cNvPr>
          <p:cNvSpPr/>
          <p:nvPr/>
        </p:nvSpPr>
        <p:spPr bwMode="auto">
          <a:xfrm>
            <a:off x="3900952" y="5272802"/>
            <a:ext cx="1495238" cy="362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B45C01F-A7CF-A4DA-6C0D-EE5B8D280D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81"/>
          <a:stretch/>
        </p:blipFill>
        <p:spPr>
          <a:xfrm>
            <a:off x="720000" y="836712"/>
            <a:ext cx="10800000" cy="2567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E6E544-28E4-FD5E-E58A-571E8FAA3519}"/>
              </a:ext>
            </a:extLst>
          </p:cNvPr>
          <p:cNvSpPr/>
          <p:nvPr/>
        </p:nvSpPr>
        <p:spPr bwMode="auto">
          <a:xfrm>
            <a:off x="8386666" y="1793037"/>
            <a:ext cx="2295239" cy="495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130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70AF4D-DA24-A3DA-ADC9-0E003495CF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62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50AF3B-E219-C6BB-F077-21707118DAE0}"/>
              </a:ext>
            </a:extLst>
          </p:cNvPr>
          <p:cNvSpPr/>
          <p:nvPr/>
        </p:nvSpPr>
        <p:spPr bwMode="auto">
          <a:xfrm>
            <a:off x="1901186" y="5369142"/>
            <a:ext cx="470762" cy="32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027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DFDA2C-DEFD-EA9D-8D99-55C289A65E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9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DFAE50-728A-AD28-5F2A-A112751B7591}"/>
              </a:ext>
            </a:extLst>
          </p:cNvPr>
          <p:cNvSpPr/>
          <p:nvPr/>
        </p:nvSpPr>
        <p:spPr bwMode="auto">
          <a:xfrm>
            <a:off x="7710476" y="1229205"/>
            <a:ext cx="1171428" cy="409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E9343B-5707-9050-321F-AF646975F4A0}"/>
              </a:ext>
            </a:extLst>
          </p:cNvPr>
          <p:cNvSpPr/>
          <p:nvPr/>
        </p:nvSpPr>
        <p:spPr bwMode="auto">
          <a:xfrm>
            <a:off x="8720000" y="3048694"/>
            <a:ext cx="342858" cy="409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958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935543-06D8-6FD8-2A00-4301E1E240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1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873826-1A71-BC78-D0D1-35306B0323BE}"/>
              </a:ext>
            </a:extLst>
          </p:cNvPr>
          <p:cNvSpPr/>
          <p:nvPr/>
        </p:nvSpPr>
        <p:spPr bwMode="auto">
          <a:xfrm>
            <a:off x="8148571" y="2267843"/>
            <a:ext cx="933333" cy="390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54661D-0A03-87AC-5680-C183F9B6D0DD}"/>
              </a:ext>
            </a:extLst>
          </p:cNvPr>
          <p:cNvSpPr/>
          <p:nvPr/>
        </p:nvSpPr>
        <p:spPr bwMode="auto">
          <a:xfrm>
            <a:off x="2062857" y="3963874"/>
            <a:ext cx="352380" cy="409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051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2FA91C-FB73-8247-B2B3-CEBA137CAC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8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DBF13C-0570-5514-C03A-332FD22AA725}"/>
              </a:ext>
            </a:extLst>
          </p:cNvPr>
          <p:cNvSpPr/>
          <p:nvPr/>
        </p:nvSpPr>
        <p:spPr bwMode="auto">
          <a:xfrm>
            <a:off x="3596190" y="1267323"/>
            <a:ext cx="1447619" cy="409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A46A3F-FE0B-CAC9-E9E8-319022DB5040}"/>
              </a:ext>
            </a:extLst>
          </p:cNvPr>
          <p:cNvSpPr/>
          <p:nvPr/>
        </p:nvSpPr>
        <p:spPr bwMode="auto">
          <a:xfrm>
            <a:off x="2729523" y="3115474"/>
            <a:ext cx="2000000" cy="400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381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195A2D-E8F8-E6A1-1C52-AB6F3B19F3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53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DCE257-7FDF-FD59-F0D7-98297D33D98C}"/>
              </a:ext>
            </a:extLst>
          </p:cNvPr>
          <p:cNvSpPr/>
          <p:nvPr/>
        </p:nvSpPr>
        <p:spPr bwMode="auto">
          <a:xfrm>
            <a:off x="5448654" y="972000"/>
            <a:ext cx="1724260" cy="487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C56CFA-CD1A-997D-E6F2-C92DA57D8719}"/>
              </a:ext>
            </a:extLst>
          </p:cNvPr>
          <p:cNvSpPr/>
          <p:nvPr/>
        </p:nvSpPr>
        <p:spPr bwMode="auto">
          <a:xfrm>
            <a:off x="5561863" y="3612363"/>
            <a:ext cx="1471717" cy="374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898CAD-EA41-4F57-B13B-C5533B179DD2}"/>
              </a:ext>
            </a:extLst>
          </p:cNvPr>
          <p:cNvSpPr/>
          <p:nvPr/>
        </p:nvSpPr>
        <p:spPr bwMode="auto">
          <a:xfrm>
            <a:off x="6902955" y="5337748"/>
            <a:ext cx="1341091" cy="322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41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A040AE-B75C-CF48-AC41-4A2BB71158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129A8E-B930-851D-4182-40EE409179BA}"/>
              </a:ext>
            </a:extLst>
          </p:cNvPr>
          <p:cNvSpPr/>
          <p:nvPr/>
        </p:nvSpPr>
        <p:spPr bwMode="auto">
          <a:xfrm>
            <a:off x="5177142" y="1248338"/>
            <a:ext cx="1666666" cy="495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86F0CC-8FF3-D2E8-9B17-DCC2BEAE6397}"/>
              </a:ext>
            </a:extLst>
          </p:cNvPr>
          <p:cNvSpPr/>
          <p:nvPr/>
        </p:nvSpPr>
        <p:spPr bwMode="auto">
          <a:xfrm>
            <a:off x="9967619" y="2996952"/>
            <a:ext cx="1238095" cy="585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0FAC4D-E9C9-937F-1056-574176D5FB4B}"/>
              </a:ext>
            </a:extLst>
          </p:cNvPr>
          <p:cNvSpPr/>
          <p:nvPr/>
        </p:nvSpPr>
        <p:spPr bwMode="auto">
          <a:xfrm>
            <a:off x="1415238" y="4107011"/>
            <a:ext cx="523809" cy="304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C53B6BE-44B3-0C96-0851-756D91095452}"/>
              </a:ext>
            </a:extLst>
          </p:cNvPr>
          <p:cNvSpPr/>
          <p:nvPr/>
        </p:nvSpPr>
        <p:spPr bwMode="auto">
          <a:xfrm>
            <a:off x="4996190" y="4926498"/>
            <a:ext cx="2514285" cy="400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646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BD834D-B2C5-579E-7A9B-B2E7ABCBED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2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88618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3854B9-CD1D-59F0-2B43-441E3A53ED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6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0E0564-012A-DB14-9F8E-6135C2021231}"/>
              </a:ext>
            </a:extLst>
          </p:cNvPr>
          <p:cNvSpPr/>
          <p:nvPr/>
        </p:nvSpPr>
        <p:spPr bwMode="auto">
          <a:xfrm>
            <a:off x="8386666" y="1353138"/>
            <a:ext cx="2171428" cy="495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AB054B-0185-F150-EF96-8652841476BC}"/>
              </a:ext>
            </a:extLst>
          </p:cNvPr>
          <p:cNvSpPr/>
          <p:nvPr/>
        </p:nvSpPr>
        <p:spPr bwMode="auto">
          <a:xfrm>
            <a:off x="5231904" y="2267871"/>
            <a:ext cx="5400600" cy="495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B3FF0C92-9414-A5F5-03A6-D187C29A49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094"/>
          <a:stretch/>
        </p:blipFill>
        <p:spPr>
          <a:xfrm>
            <a:off x="719999" y="4077370"/>
            <a:ext cx="10800000" cy="1655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7ED4994-FC90-C6EC-299F-A98BDADF1606}"/>
              </a:ext>
            </a:extLst>
          </p:cNvPr>
          <p:cNvSpPr/>
          <p:nvPr/>
        </p:nvSpPr>
        <p:spPr bwMode="auto">
          <a:xfrm>
            <a:off x="5910475" y="4267935"/>
            <a:ext cx="2276190" cy="400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59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FF0C92-9414-A5F5-03A6-D187C29A49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86"/>
          <a:stretch/>
        </p:blipFill>
        <p:spPr>
          <a:xfrm>
            <a:off x="720000" y="980728"/>
            <a:ext cx="10800000" cy="2730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07B9F5D-9F2B-B5FF-EE45-EC78265A8A60}"/>
              </a:ext>
            </a:extLst>
          </p:cNvPr>
          <p:cNvSpPr/>
          <p:nvPr/>
        </p:nvSpPr>
        <p:spPr bwMode="auto">
          <a:xfrm>
            <a:off x="3647728" y="1129311"/>
            <a:ext cx="1957986" cy="409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C2645FB-F953-0FFB-AD4C-09AFC399D7EB}"/>
              </a:ext>
            </a:extLst>
          </p:cNvPr>
          <p:cNvSpPr/>
          <p:nvPr/>
        </p:nvSpPr>
        <p:spPr bwMode="auto">
          <a:xfrm>
            <a:off x="9491428" y="2053553"/>
            <a:ext cx="1752379" cy="409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30DB433-5804-C51E-3AE6-50AD8A7C0483}"/>
              </a:ext>
            </a:extLst>
          </p:cNvPr>
          <p:cNvSpPr/>
          <p:nvPr/>
        </p:nvSpPr>
        <p:spPr bwMode="auto">
          <a:xfrm>
            <a:off x="1310476" y="3025435"/>
            <a:ext cx="1057142" cy="447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841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EBF374-093A-BB70-1282-8BAE527ECD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2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1999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2023-08-24T06:33:47Z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