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88" r:id="rId24"/>
    <p:sldId id="366" r:id="rId25"/>
    <p:sldId id="365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858CA-6A8B-7741-D7BA-517CAD39E8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84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D6BEA-3930-101E-8FB5-A7DE43C1E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834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29819-FE24-C2C7-950B-AECE629B2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5870"/>
            <a:ext cx="9624472" cy="54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A2D14E-3540-4CBB-F24E-9D4234842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052"/>
          <a:stretch/>
        </p:blipFill>
        <p:spPr>
          <a:xfrm>
            <a:off x="720000" y="6148220"/>
            <a:ext cx="9624472" cy="52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92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2D14E-3540-4CBB-F24E-9D4234842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26"/>
          <a:stretch/>
        </p:blipFill>
        <p:spPr>
          <a:xfrm>
            <a:off x="720000" y="1009597"/>
            <a:ext cx="10800000" cy="364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171B8-3E9A-E3D5-1228-2112E61B0F2A}"/>
              </a:ext>
            </a:extLst>
          </p:cNvPr>
          <p:cNvSpPr/>
          <p:nvPr/>
        </p:nvSpPr>
        <p:spPr bwMode="auto">
          <a:xfrm>
            <a:off x="10110476" y="1099120"/>
            <a:ext cx="438095" cy="400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F6008-1D87-6D5D-478B-9F9E20F4D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739FD1-36C0-792A-469C-7BA472446D82}"/>
              </a:ext>
            </a:extLst>
          </p:cNvPr>
          <p:cNvSpPr/>
          <p:nvPr/>
        </p:nvSpPr>
        <p:spPr bwMode="auto">
          <a:xfrm>
            <a:off x="10205714" y="2032024"/>
            <a:ext cx="352380" cy="39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CF3AC-C1C1-2068-04D0-F7F0232E0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A695F-5BFE-28A6-C825-44F98D64681C}"/>
              </a:ext>
            </a:extLst>
          </p:cNvPr>
          <p:cNvSpPr/>
          <p:nvPr/>
        </p:nvSpPr>
        <p:spPr bwMode="auto">
          <a:xfrm>
            <a:off x="10186666" y="1981890"/>
            <a:ext cx="371428" cy="4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6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FF2D2-C1AA-F5BB-45EB-FE9D2E6611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096EF-A396-1F5E-8384-73BFFE772EDA}"/>
              </a:ext>
            </a:extLst>
          </p:cNvPr>
          <p:cNvSpPr/>
          <p:nvPr/>
        </p:nvSpPr>
        <p:spPr bwMode="auto">
          <a:xfrm>
            <a:off x="10158095" y="2050104"/>
            <a:ext cx="438095" cy="39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7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E5F0B-720C-9ECE-5811-3830246F3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6FBCE-0503-5F75-5721-B0FBA2D68A6E}"/>
              </a:ext>
            </a:extLst>
          </p:cNvPr>
          <p:cNvSpPr/>
          <p:nvPr/>
        </p:nvSpPr>
        <p:spPr bwMode="auto">
          <a:xfrm>
            <a:off x="10205714" y="1181883"/>
            <a:ext cx="342858" cy="400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4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6ED6C-244D-CA50-9FC1-A78E7B82B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445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B8FDC-0ED7-7BBB-585C-6BB5159B5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47EC9-E9B3-32F6-845A-F8A591814A2A}"/>
              </a:ext>
            </a:extLst>
          </p:cNvPr>
          <p:cNvSpPr/>
          <p:nvPr/>
        </p:nvSpPr>
        <p:spPr bwMode="auto">
          <a:xfrm>
            <a:off x="5091428" y="2020730"/>
            <a:ext cx="342857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0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4F4E5-E148-C250-3F2F-E96EA769B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51F8D6-3D3F-0C68-1ABC-0B573E439A65}"/>
              </a:ext>
            </a:extLst>
          </p:cNvPr>
          <p:cNvSpPr/>
          <p:nvPr/>
        </p:nvSpPr>
        <p:spPr bwMode="auto">
          <a:xfrm>
            <a:off x="5124108" y="4045095"/>
            <a:ext cx="1807656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2F92D9-C878-9EA0-E1B8-950C234ACF90}"/>
              </a:ext>
            </a:extLst>
          </p:cNvPr>
          <p:cNvSpPr/>
          <p:nvPr/>
        </p:nvSpPr>
        <p:spPr bwMode="auto">
          <a:xfrm>
            <a:off x="5362390" y="5630944"/>
            <a:ext cx="1027077" cy="2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0E14D6-6EF5-8496-924E-EB113CB25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DCF4B-FE7A-746F-987A-5D1C1E9B9734}"/>
              </a:ext>
            </a:extLst>
          </p:cNvPr>
          <p:cNvSpPr/>
          <p:nvPr/>
        </p:nvSpPr>
        <p:spPr bwMode="auto">
          <a:xfrm>
            <a:off x="7900345" y="2862416"/>
            <a:ext cx="301397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C6303-3F9B-6612-71CF-1F567C230BC5}"/>
              </a:ext>
            </a:extLst>
          </p:cNvPr>
          <p:cNvSpPr/>
          <p:nvPr/>
        </p:nvSpPr>
        <p:spPr bwMode="auto">
          <a:xfrm>
            <a:off x="4221526" y="5303093"/>
            <a:ext cx="363449" cy="363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4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03797-115F-4D71-0690-3FB1941BA4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1999"/>
            <a:ext cx="10776600" cy="429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96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8F382-FAA4-D015-34A0-82B3E70A6F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721966" y="2708919"/>
            <a:ext cx="10774634" cy="242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303797-115F-4D71-0690-3FB1941BA4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9"/>
          <a:stretch/>
        </p:blipFill>
        <p:spPr>
          <a:xfrm>
            <a:off x="720000" y="882714"/>
            <a:ext cx="10776600" cy="18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C6303-3F9B-6612-71CF-1F567C230BC5}"/>
              </a:ext>
            </a:extLst>
          </p:cNvPr>
          <p:cNvSpPr/>
          <p:nvPr/>
        </p:nvSpPr>
        <p:spPr bwMode="auto">
          <a:xfrm>
            <a:off x="3647728" y="1988840"/>
            <a:ext cx="576064" cy="52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21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8F382-FAA4-D015-34A0-82B3E70A6F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/>
        </p:blipFill>
        <p:spPr>
          <a:xfrm>
            <a:off x="720000" y="990096"/>
            <a:ext cx="10800000" cy="346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493C07-348D-0EDE-BC41-B6119897FE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41"/>
          <a:stretch/>
        </p:blipFill>
        <p:spPr>
          <a:xfrm>
            <a:off x="720000" y="4457342"/>
            <a:ext cx="10800000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D65121-B52C-FB57-E210-5DD528D9298C}"/>
              </a:ext>
            </a:extLst>
          </p:cNvPr>
          <p:cNvSpPr/>
          <p:nvPr/>
        </p:nvSpPr>
        <p:spPr bwMode="auto">
          <a:xfrm>
            <a:off x="5234285" y="5553246"/>
            <a:ext cx="438095" cy="40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6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93C07-348D-0EDE-BC41-B6119897FE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97"/>
          <a:stretch/>
        </p:blipFill>
        <p:spPr>
          <a:xfrm>
            <a:off x="720000" y="1077831"/>
            <a:ext cx="10800000" cy="3575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89C9D4-A0D0-91A0-ACEA-36AD9C5BE5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29"/>
          <a:stretch/>
        </p:blipFill>
        <p:spPr>
          <a:xfrm>
            <a:off x="720000" y="4653136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315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9C9D4-A0D0-91A0-ACEA-36AD9C5BE5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95"/>
          <a:stretch/>
        </p:blipFill>
        <p:spPr>
          <a:xfrm>
            <a:off x="720000" y="1061246"/>
            <a:ext cx="10800000" cy="34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897C836-F234-2568-CF53-4C1C66796E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54542"/>
            <a:ext cx="10800000" cy="197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637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FAD31-8DF8-39A9-2BA4-6ABB874DBF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35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EBF38-BC27-F6E3-9F44-0500A9F55C60}"/>
              </a:ext>
            </a:extLst>
          </p:cNvPr>
          <p:cNvSpPr/>
          <p:nvPr/>
        </p:nvSpPr>
        <p:spPr bwMode="auto">
          <a:xfrm>
            <a:off x="1631504" y="1988840"/>
            <a:ext cx="1351458" cy="571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88AA3-CB7A-57C3-C3E4-A03A8E6FD2E3}"/>
              </a:ext>
            </a:extLst>
          </p:cNvPr>
          <p:cNvSpPr/>
          <p:nvPr/>
        </p:nvSpPr>
        <p:spPr bwMode="auto">
          <a:xfrm>
            <a:off x="4997444" y="2889041"/>
            <a:ext cx="1579637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A65285-BD32-5464-FBE8-B8438AD8F09A}"/>
              </a:ext>
            </a:extLst>
          </p:cNvPr>
          <p:cNvSpPr/>
          <p:nvPr/>
        </p:nvSpPr>
        <p:spPr bwMode="auto">
          <a:xfrm>
            <a:off x="5174932" y="5303093"/>
            <a:ext cx="2413827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7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E410A-45B5-A109-908C-AEAD262F9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7E0A43-B323-4139-779F-3273219A3053}"/>
              </a:ext>
            </a:extLst>
          </p:cNvPr>
          <p:cNvSpPr/>
          <p:nvPr/>
        </p:nvSpPr>
        <p:spPr bwMode="auto">
          <a:xfrm>
            <a:off x="8357188" y="4437069"/>
            <a:ext cx="1668934" cy="50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3B66E-6588-6A9F-507F-432847D23E8E}"/>
              </a:ext>
            </a:extLst>
          </p:cNvPr>
          <p:cNvSpPr/>
          <p:nvPr/>
        </p:nvSpPr>
        <p:spPr bwMode="auto">
          <a:xfrm>
            <a:off x="8493242" y="5398582"/>
            <a:ext cx="1351473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44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41856-150F-C149-9D7D-14D4051D3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0A0BB-A8A5-07C1-E9D8-23CEA384D074}"/>
              </a:ext>
            </a:extLst>
          </p:cNvPr>
          <p:cNvSpPr/>
          <p:nvPr/>
        </p:nvSpPr>
        <p:spPr bwMode="auto">
          <a:xfrm>
            <a:off x="3367619" y="2049332"/>
            <a:ext cx="2761904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48243-5E32-4E4B-6896-9E41873F2BE7}"/>
              </a:ext>
            </a:extLst>
          </p:cNvPr>
          <p:cNvSpPr/>
          <p:nvPr/>
        </p:nvSpPr>
        <p:spPr bwMode="auto">
          <a:xfrm>
            <a:off x="4986666" y="2907384"/>
            <a:ext cx="1552380" cy="409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39FC8C-1A3C-EF43-B18B-BFC45EE01115}"/>
              </a:ext>
            </a:extLst>
          </p:cNvPr>
          <p:cNvSpPr/>
          <p:nvPr/>
        </p:nvSpPr>
        <p:spPr bwMode="auto">
          <a:xfrm>
            <a:off x="7920000" y="3645024"/>
            <a:ext cx="2780952" cy="62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58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5FCF8-A80B-83CB-CAC0-52D0AE3F3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713D31-6123-6CC8-63D7-1FF35457269A}"/>
              </a:ext>
            </a:extLst>
          </p:cNvPr>
          <p:cNvSpPr/>
          <p:nvPr/>
        </p:nvSpPr>
        <p:spPr bwMode="auto">
          <a:xfrm>
            <a:off x="3668254" y="2826000"/>
            <a:ext cx="3586443" cy="4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21EAE1-EF91-5FBE-5404-8264138B0EC4}"/>
              </a:ext>
            </a:extLst>
          </p:cNvPr>
          <p:cNvSpPr/>
          <p:nvPr/>
        </p:nvSpPr>
        <p:spPr bwMode="auto">
          <a:xfrm>
            <a:off x="2293001" y="3636000"/>
            <a:ext cx="1402218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F0005C-20FB-4AE8-2F92-DEB5E884F41D}"/>
              </a:ext>
            </a:extLst>
          </p:cNvPr>
          <p:cNvSpPr/>
          <p:nvPr/>
        </p:nvSpPr>
        <p:spPr bwMode="auto">
          <a:xfrm>
            <a:off x="7110880" y="5274000"/>
            <a:ext cx="548303" cy="3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D3F70A-DFCF-4819-938D-320EB89771C1}"/>
              </a:ext>
            </a:extLst>
          </p:cNvPr>
          <p:cNvSpPr/>
          <p:nvPr/>
        </p:nvSpPr>
        <p:spPr bwMode="auto">
          <a:xfrm>
            <a:off x="9025448" y="5373000"/>
            <a:ext cx="1042675" cy="36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EC4118-BB0B-CEB6-9BA1-698BB5430E89}"/>
              </a:ext>
            </a:extLst>
          </p:cNvPr>
          <p:cNvSpPr/>
          <p:nvPr/>
        </p:nvSpPr>
        <p:spPr bwMode="auto">
          <a:xfrm>
            <a:off x="1771663" y="6084000"/>
            <a:ext cx="1366264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90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E8DAE-FE6B-BCC5-A05C-7B2564237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CDE40-41D6-FE1E-9303-5F002AB11D0D}"/>
              </a:ext>
            </a:extLst>
          </p:cNvPr>
          <p:cNvSpPr/>
          <p:nvPr/>
        </p:nvSpPr>
        <p:spPr bwMode="auto">
          <a:xfrm>
            <a:off x="1752585" y="1987413"/>
            <a:ext cx="305286" cy="38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AF847-7DE3-7897-BAEC-3D08593103C0}"/>
              </a:ext>
            </a:extLst>
          </p:cNvPr>
          <p:cNvSpPr/>
          <p:nvPr/>
        </p:nvSpPr>
        <p:spPr bwMode="auto">
          <a:xfrm>
            <a:off x="6951430" y="2032343"/>
            <a:ext cx="493845" cy="34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1E3139-A27F-8F5E-5765-FF18B2BD1046}"/>
              </a:ext>
            </a:extLst>
          </p:cNvPr>
          <p:cNvSpPr/>
          <p:nvPr/>
        </p:nvSpPr>
        <p:spPr bwMode="auto">
          <a:xfrm>
            <a:off x="8612546" y="2032343"/>
            <a:ext cx="1571325" cy="43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86C011-3335-FDDA-0586-31F5921ED116}"/>
              </a:ext>
            </a:extLst>
          </p:cNvPr>
          <p:cNvSpPr/>
          <p:nvPr/>
        </p:nvSpPr>
        <p:spPr bwMode="auto">
          <a:xfrm>
            <a:off x="3952442" y="5303232"/>
            <a:ext cx="1679074" cy="42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7946A2-0A55-874F-E737-79752B6A4881}"/>
              </a:ext>
            </a:extLst>
          </p:cNvPr>
          <p:cNvSpPr/>
          <p:nvPr/>
        </p:nvSpPr>
        <p:spPr bwMode="auto">
          <a:xfrm>
            <a:off x="9070476" y="5249316"/>
            <a:ext cx="1095438" cy="3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144EAB-4D23-3A46-DB16-FF9FB8990FEF}"/>
              </a:ext>
            </a:extLst>
          </p:cNvPr>
          <p:cNvSpPr/>
          <p:nvPr/>
        </p:nvSpPr>
        <p:spPr bwMode="auto">
          <a:xfrm>
            <a:off x="1725648" y="6076024"/>
            <a:ext cx="1544389" cy="4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89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396B3-10C2-45EB-DCC1-0456E17E2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768794-800B-E0F0-96C3-2E579686E8B6}"/>
              </a:ext>
            </a:extLst>
          </p:cNvPr>
          <p:cNvSpPr/>
          <p:nvPr/>
        </p:nvSpPr>
        <p:spPr bwMode="auto">
          <a:xfrm>
            <a:off x="5303913" y="1916832"/>
            <a:ext cx="549420" cy="49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2E181E-5D2B-3183-D23D-989843DAD412}"/>
              </a:ext>
            </a:extLst>
          </p:cNvPr>
          <p:cNvSpPr/>
          <p:nvPr/>
        </p:nvSpPr>
        <p:spPr bwMode="auto">
          <a:xfrm>
            <a:off x="7243809" y="2001148"/>
            <a:ext cx="542857" cy="40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E11305-8037-1556-F018-948EC9E4EFE0}"/>
              </a:ext>
            </a:extLst>
          </p:cNvPr>
          <p:cNvSpPr/>
          <p:nvPr/>
        </p:nvSpPr>
        <p:spPr bwMode="auto">
          <a:xfrm>
            <a:off x="10272464" y="1916832"/>
            <a:ext cx="961821" cy="484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60A45-E7C7-DB42-C4B8-4A895CD4C8C9}"/>
              </a:ext>
            </a:extLst>
          </p:cNvPr>
          <p:cNvSpPr/>
          <p:nvPr/>
        </p:nvSpPr>
        <p:spPr bwMode="auto">
          <a:xfrm>
            <a:off x="1300952" y="2915948"/>
            <a:ext cx="2152380" cy="457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91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BBB2C-0752-7C1C-BB14-A5ABA2108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946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