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5" r:id="rId6"/>
    <p:sldId id="384" r:id="rId7"/>
    <p:sldId id="383" r:id="rId8"/>
    <p:sldId id="382" r:id="rId9"/>
    <p:sldId id="380" r:id="rId10"/>
    <p:sldId id="379" r:id="rId11"/>
    <p:sldId id="378" r:id="rId12"/>
    <p:sldId id="377" r:id="rId13"/>
    <p:sldId id="376" r:id="rId14"/>
    <p:sldId id="375" r:id="rId15"/>
    <p:sldId id="373" r:id="rId16"/>
    <p:sldId id="372" r:id="rId17"/>
    <p:sldId id="371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62371-F5D2-CA50-BBC1-E1F37F1BB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44DD4-3D4B-43AE-8F72-4895328AFE80}"/>
              </a:ext>
            </a:extLst>
          </p:cNvPr>
          <p:cNvSpPr/>
          <p:nvPr/>
        </p:nvSpPr>
        <p:spPr bwMode="auto">
          <a:xfrm>
            <a:off x="2529523" y="2953704"/>
            <a:ext cx="1742857" cy="457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A7E0C2-E055-8427-0B19-F3B59B40DC62}"/>
              </a:ext>
            </a:extLst>
          </p:cNvPr>
          <p:cNvSpPr/>
          <p:nvPr/>
        </p:nvSpPr>
        <p:spPr bwMode="auto">
          <a:xfrm>
            <a:off x="7424761" y="2906067"/>
            <a:ext cx="1209523" cy="40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4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2CEC8-5647-31D3-C078-DAFC5500F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717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0E0DF-8A7F-77F3-D8AC-2CD0CEF08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967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9080C-F022-1D1F-FCCE-967154444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048408" cy="293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86C324-7FD6-27E7-0906-F03B4C24E9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3775793"/>
            <a:ext cx="9048408" cy="285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066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6C324-7FD6-27E7-0906-F03B4C24E9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19999" y="1052736"/>
            <a:ext cx="10800001" cy="2409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E65E6F-946E-DF8E-AEE1-F19632FA58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2369"/>
            <a:ext cx="10800000" cy="255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709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6CA58-DAE4-4D13-0B23-EB312076E0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5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37C8C-8793-8BE9-01A3-98F5D55DDADC}"/>
              </a:ext>
            </a:extLst>
          </p:cNvPr>
          <p:cNvSpPr/>
          <p:nvPr/>
        </p:nvSpPr>
        <p:spPr bwMode="auto">
          <a:xfrm>
            <a:off x="1291654" y="1146043"/>
            <a:ext cx="298254" cy="339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E15BBD-A5C9-9589-41DA-69A75F3F7E29}"/>
              </a:ext>
            </a:extLst>
          </p:cNvPr>
          <p:cNvSpPr/>
          <p:nvPr/>
        </p:nvSpPr>
        <p:spPr bwMode="auto">
          <a:xfrm>
            <a:off x="1275084" y="2596402"/>
            <a:ext cx="331393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FC3EAC-FEE6-3681-F51C-FDE2AB550E3B}"/>
              </a:ext>
            </a:extLst>
          </p:cNvPr>
          <p:cNvSpPr/>
          <p:nvPr/>
        </p:nvSpPr>
        <p:spPr bwMode="auto">
          <a:xfrm>
            <a:off x="1241945" y="4046762"/>
            <a:ext cx="372818" cy="348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9327F2-0A75-04F1-FC33-081A1391D589}"/>
              </a:ext>
            </a:extLst>
          </p:cNvPr>
          <p:cNvSpPr/>
          <p:nvPr/>
        </p:nvSpPr>
        <p:spPr bwMode="auto">
          <a:xfrm>
            <a:off x="1275084" y="5488834"/>
            <a:ext cx="323109" cy="35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25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99178-3042-3D08-BA4F-1997FF860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3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108AE0-50CA-00C6-F7FF-0C7E212FE8F8}"/>
              </a:ext>
            </a:extLst>
          </p:cNvPr>
          <p:cNvSpPr/>
          <p:nvPr/>
        </p:nvSpPr>
        <p:spPr bwMode="auto">
          <a:xfrm>
            <a:off x="1241327" y="1187172"/>
            <a:ext cx="380651" cy="34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BB30AB-78A7-8FB2-8A57-7EE1241977AB}"/>
              </a:ext>
            </a:extLst>
          </p:cNvPr>
          <p:cNvSpPr/>
          <p:nvPr/>
        </p:nvSpPr>
        <p:spPr bwMode="auto">
          <a:xfrm>
            <a:off x="1274427" y="2627172"/>
            <a:ext cx="322726" cy="364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3915C5-CE01-8934-313E-1890CDA8A29F}"/>
              </a:ext>
            </a:extLst>
          </p:cNvPr>
          <p:cNvSpPr/>
          <p:nvPr/>
        </p:nvSpPr>
        <p:spPr bwMode="auto">
          <a:xfrm>
            <a:off x="1241327" y="4083724"/>
            <a:ext cx="372376" cy="34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51E9C1-E789-8678-6595-000FB26DAB6A}"/>
              </a:ext>
            </a:extLst>
          </p:cNvPr>
          <p:cNvSpPr/>
          <p:nvPr/>
        </p:nvSpPr>
        <p:spPr bwMode="auto">
          <a:xfrm>
            <a:off x="1274427" y="5540275"/>
            <a:ext cx="331001" cy="33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9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62282-45ED-29CC-1544-515419E9A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1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3C14D-65DB-E166-F525-60DC82589887}"/>
              </a:ext>
            </a:extLst>
          </p:cNvPr>
          <p:cNvSpPr/>
          <p:nvPr/>
        </p:nvSpPr>
        <p:spPr bwMode="auto">
          <a:xfrm>
            <a:off x="1289627" y="1219919"/>
            <a:ext cx="297196" cy="347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165147-0216-501F-CEA9-3C1D3A52AB51}"/>
              </a:ext>
            </a:extLst>
          </p:cNvPr>
          <p:cNvSpPr/>
          <p:nvPr/>
        </p:nvSpPr>
        <p:spPr bwMode="auto">
          <a:xfrm>
            <a:off x="1289627" y="2666117"/>
            <a:ext cx="297196" cy="347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F8302A-59FB-399A-D5D7-FA42EDE279A2}"/>
              </a:ext>
            </a:extLst>
          </p:cNvPr>
          <p:cNvSpPr/>
          <p:nvPr/>
        </p:nvSpPr>
        <p:spPr bwMode="auto">
          <a:xfrm>
            <a:off x="1240094" y="4112315"/>
            <a:ext cx="379751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8252B8-C7F5-C632-572B-C3FE54DC88A3}"/>
              </a:ext>
            </a:extLst>
          </p:cNvPr>
          <p:cNvSpPr/>
          <p:nvPr/>
        </p:nvSpPr>
        <p:spPr bwMode="auto">
          <a:xfrm>
            <a:off x="1273116" y="5558513"/>
            <a:ext cx="330218" cy="347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26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1A8E5-370B-A394-A6BA-214EC69612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59CF64-8507-6E1D-1F4E-EAB5F262EF94}"/>
              </a:ext>
            </a:extLst>
          </p:cNvPr>
          <p:cNvSpPr/>
          <p:nvPr/>
        </p:nvSpPr>
        <p:spPr bwMode="auto">
          <a:xfrm>
            <a:off x="1358095" y="1277306"/>
            <a:ext cx="371428" cy="41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AA583A-74EE-AF30-FF22-45933F15681B}"/>
              </a:ext>
            </a:extLst>
          </p:cNvPr>
          <p:cNvSpPr/>
          <p:nvPr/>
        </p:nvSpPr>
        <p:spPr bwMode="auto">
          <a:xfrm>
            <a:off x="1377142" y="2956493"/>
            <a:ext cx="342857" cy="40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E6BC0F-D70B-241B-0C8A-BBB6D1479C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112"/>
            <a:ext cx="10800000" cy="167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046147-CD08-32D5-8F73-F00D814B2D1C}"/>
              </a:ext>
            </a:extLst>
          </p:cNvPr>
          <p:cNvSpPr/>
          <p:nvPr/>
        </p:nvSpPr>
        <p:spPr bwMode="auto">
          <a:xfrm>
            <a:off x="1320000" y="4637462"/>
            <a:ext cx="438095" cy="40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23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DE452-88D5-0C19-E9A5-FB5DB4329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6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D421C-001A-5E0F-6721-3E9840F6151A}"/>
              </a:ext>
            </a:extLst>
          </p:cNvPr>
          <p:cNvSpPr/>
          <p:nvPr/>
        </p:nvSpPr>
        <p:spPr bwMode="auto">
          <a:xfrm>
            <a:off x="1635409" y="5435797"/>
            <a:ext cx="315937" cy="35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1B09EB-1CFD-650F-53E4-A91F77A8DA11}"/>
              </a:ext>
            </a:extLst>
          </p:cNvPr>
          <p:cNvSpPr/>
          <p:nvPr/>
        </p:nvSpPr>
        <p:spPr bwMode="auto">
          <a:xfrm>
            <a:off x="6236758" y="6164911"/>
            <a:ext cx="372644" cy="332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5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BA383-733F-DB5F-CE0E-8EEBFD410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C728BF-ED69-849E-A265-379CF3761F9A}"/>
              </a:ext>
            </a:extLst>
          </p:cNvPr>
          <p:cNvSpPr/>
          <p:nvPr/>
        </p:nvSpPr>
        <p:spPr bwMode="auto">
          <a:xfrm>
            <a:off x="8558095" y="4462391"/>
            <a:ext cx="2047619" cy="49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0D17E-29B9-7264-4DC8-A2FED041F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92696"/>
            <a:ext cx="8472344" cy="520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CA2F89-3461-0E46-CF46-D73B8A4E4557}"/>
              </a:ext>
            </a:extLst>
          </p:cNvPr>
          <p:cNvSpPr/>
          <p:nvPr/>
        </p:nvSpPr>
        <p:spPr bwMode="auto">
          <a:xfrm>
            <a:off x="7207092" y="1494417"/>
            <a:ext cx="473084" cy="33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AAD6FF-B6F8-12AB-ACFA-7F2F325111E4}"/>
              </a:ext>
            </a:extLst>
          </p:cNvPr>
          <p:cNvSpPr/>
          <p:nvPr/>
        </p:nvSpPr>
        <p:spPr bwMode="auto">
          <a:xfrm>
            <a:off x="6456040" y="2771770"/>
            <a:ext cx="576064" cy="36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36F1B29-0281-98FC-3E83-664CB639EB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72"/>
          <a:stretch/>
        </p:blipFill>
        <p:spPr>
          <a:xfrm>
            <a:off x="722954" y="5893602"/>
            <a:ext cx="8469392" cy="628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283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F1B29-0281-98FC-3E83-664CB639EB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5"/>
          <a:stretch/>
        </p:blipFill>
        <p:spPr>
          <a:xfrm>
            <a:off x="720000" y="908720"/>
            <a:ext cx="10800000" cy="410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E6EBB-8C97-D438-DA3A-053C22B35E3D}"/>
              </a:ext>
            </a:extLst>
          </p:cNvPr>
          <p:cNvSpPr/>
          <p:nvPr/>
        </p:nvSpPr>
        <p:spPr bwMode="auto">
          <a:xfrm>
            <a:off x="7034285" y="2692031"/>
            <a:ext cx="380952" cy="400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86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87C44-293A-4B12-4C61-ED9EF0CA2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6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04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9F66F-D265-D43B-08DF-4782A0149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846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F615D-4248-5CA1-07CE-842EFD853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06F25-0AA7-170C-886E-0261A69C2584}"/>
              </a:ext>
            </a:extLst>
          </p:cNvPr>
          <p:cNvSpPr/>
          <p:nvPr/>
        </p:nvSpPr>
        <p:spPr bwMode="auto">
          <a:xfrm>
            <a:off x="4903201" y="1190388"/>
            <a:ext cx="1473214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EAB03-A0C4-3890-8EC4-5FF7052C924B}"/>
              </a:ext>
            </a:extLst>
          </p:cNvPr>
          <p:cNvSpPr/>
          <p:nvPr/>
        </p:nvSpPr>
        <p:spPr bwMode="auto">
          <a:xfrm>
            <a:off x="9441064" y="2837402"/>
            <a:ext cx="736607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55223C-8C6B-BE1B-6109-0E3EFF655005}"/>
              </a:ext>
            </a:extLst>
          </p:cNvPr>
          <p:cNvSpPr/>
          <p:nvPr/>
        </p:nvSpPr>
        <p:spPr bwMode="auto">
          <a:xfrm>
            <a:off x="3566395" y="3647260"/>
            <a:ext cx="1764219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1F3131-D026-8D54-9B94-B097ED277544}"/>
              </a:ext>
            </a:extLst>
          </p:cNvPr>
          <p:cNvSpPr/>
          <p:nvPr/>
        </p:nvSpPr>
        <p:spPr bwMode="auto">
          <a:xfrm>
            <a:off x="8049695" y="5294274"/>
            <a:ext cx="2037037" cy="48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6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C7199-2855-6EB3-2A67-DDF6F8CEF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9EAD0-1CF8-7355-374B-86A8E918A318}"/>
              </a:ext>
            </a:extLst>
          </p:cNvPr>
          <p:cNvSpPr/>
          <p:nvPr/>
        </p:nvSpPr>
        <p:spPr bwMode="auto">
          <a:xfrm>
            <a:off x="5139047" y="1238797"/>
            <a:ext cx="1714286" cy="35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1B7172-F43E-A21D-7F2B-55FF92D3D77F}"/>
              </a:ext>
            </a:extLst>
          </p:cNvPr>
          <p:cNvSpPr/>
          <p:nvPr/>
        </p:nvSpPr>
        <p:spPr bwMode="auto">
          <a:xfrm>
            <a:off x="10662857" y="1238797"/>
            <a:ext cx="542857" cy="35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247680-CB88-3617-EC66-CEC5FD33519F}"/>
              </a:ext>
            </a:extLst>
          </p:cNvPr>
          <p:cNvSpPr/>
          <p:nvPr/>
        </p:nvSpPr>
        <p:spPr bwMode="auto">
          <a:xfrm>
            <a:off x="1405714" y="2105887"/>
            <a:ext cx="809523" cy="4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D249A4-7ACF-B658-4E3D-0874EA64BDA4}"/>
              </a:ext>
            </a:extLst>
          </p:cNvPr>
          <p:cNvSpPr/>
          <p:nvPr/>
        </p:nvSpPr>
        <p:spPr bwMode="auto">
          <a:xfrm>
            <a:off x="4415238" y="3773368"/>
            <a:ext cx="2438095" cy="4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14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BCC13-ADE6-89E4-D9CB-89375E362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2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1C2DEC-5EE4-B739-8AE0-14361B877600}"/>
              </a:ext>
            </a:extLst>
          </p:cNvPr>
          <p:cNvSpPr/>
          <p:nvPr/>
        </p:nvSpPr>
        <p:spPr bwMode="auto">
          <a:xfrm>
            <a:off x="3983535" y="4076623"/>
            <a:ext cx="545259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D7F49-3316-182C-AEFD-1880CF7867F5}"/>
              </a:ext>
            </a:extLst>
          </p:cNvPr>
          <p:cNvSpPr/>
          <p:nvPr/>
        </p:nvSpPr>
        <p:spPr bwMode="auto">
          <a:xfrm>
            <a:off x="3895332" y="5520635"/>
            <a:ext cx="2084814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48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D81D7-0231-70E1-16DA-CADC3EE78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72748-C929-8514-6A55-DFF5B6B35D95}"/>
              </a:ext>
            </a:extLst>
          </p:cNvPr>
          <p:cNvSpPr/>
          <p:nvPr/>
        </p:nvSpPr>
        <p:spPr bwMode="auto">
          <a:xfrm>
            <a:off x="6120000" y="1258310"/>
            <a:ext cx="1200000" cy="40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97823-DDE4-BF86-7E85-5FA101D14873}"/>
              </a:ext>
            </a:extLst>
          </p:cNvPr>
          <p:cNvSpPr/>
          <p:nvPr/>
        </p:nvSpPr>
        <p:spPr bwMode="auto">
          <a:xfrm>
            <a:off x="7996190" y="2985719"/>
            <a:ext cx="2438096" cy="49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34E1A-13F6-0B96-B49F-ACF9E0C7EF5C}"/>
              </a:ext>
            </a:extLst>
          </p:cNvPr>
          <p:cNvSpPr/>
          <p:nvPr/>
        </p:nvSpPr>
        <p:spPr bwMode="auto">
          <a:xfrm>
            <a:off x="6491428" y="3835108"/>
            <a:ext cx="1780952" cy="49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08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8BAF0-0353-821C-B408-7AB3AD59B0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2D946-CAA7-4803-8214-69ED8B295998}"/>
              </a:ext>
            </a:extLst>
          </p:cNvPr>
          <p:cNvSpPr/>
          <p:nvPr/>
        </p:nvSpPr>
        <p:spPr bwMode="auto">
          <a:xfrm>
            <a:off x="3272380" y="1984158"/>
            <a:ext cx="1333333" cy="401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26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56913-6DFF-8495-71E7-587DD0E17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90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3FE10FE-70D9-4C08-ED4F-4C1676EDE0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7976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13F46-82CD-FAFA-F7CE-FC40B8A6354C}"/>
              </a:ext>
            </a:extLst>
          </p:cNvPr>
          <p:cNvSpPr/>
          <p:nvPr/>
        </p:nvSpPr>
        <p:spPr bwMode="auto">
          <a:xfrm>
            <a:off x="1796190" y="2716183"/>
            <a:ext cx="1352380" cy="40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BA8AD6-A021-8DDB-8C16-24C76407811C}"/>
              </a:ext>
            </a:extLst>
          </p:cNvPr>
          <p:cNvSpPr/>
          <p:nvPr/>
        </p:nvSpPr>
        <p:spPr bwMode="auto">
          <a:xfrm>
            <a:off x="4415238" y="2821003"/>
            <a:ext cx="1247619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A8DDBA-678C-476F-0959-72C34248C0BF}"/>
              </a:ext>
            </a:extLst>
          </p:cNvPr>
          <p:cNvSpPr/>
          <p:nvPr/>
        </p:nvSpPr>
        <p:spPr bwMode="auto">
          <a:xfrm>
            <a:off x="6967619" y="2821003"/>
            <a:ext cx="933333" cy="3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277CF-77AA-E85B-11BE-EC1FF5C0CEA1}"/>
              </a:ext>
            </a:extLst>
          </p:cNvPr>
          <p:cNvSpPr/>
          <p:nvPr/>
        </p:nvSpPr>
        <p:spPr bwMode="auto">
          <a:xfrm>
            <a:off x="9253333" y="2716183"/>
            <a:ext cx="1419047" cy="50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401FA6-BCF3-3DAD-7607-11948B866643}"/>
              </a:ext>
            </a:extLst>
          </p:cNvPr>
          <p:cNvSpPr/>
          <p:nvPr/>
        </p:nvSpPr>
        <p:spPr bwMode="auto">
          <a:xfrm>
            <a:off x="9929523" y="5422463"/>
            <a:ext cx="571428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42169A-A80B-93B6-EE0E-8518073B1309}"/>
              </a:ext>
            </a:extLst>
          </p:cNvPr>
          <p:cNvSpPr/>
          <p:nvPr/>
        </p:nvSpPr>
        <p:spPr bwMode="auto">
          <a:xfrm>
            <a:off x="1815238" y="6280087"/>
            <a:ext cx="1219047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B43419-7623-E7E8-98E2-603641ED73E2}"/>
              </a:ext>
            </a:extLst>
          </p:cNvPr>
          <p:cNvSpPr/>
          <p:nvPr/>
        </p:nvSpPr>
        <p:spPr bwMode="auto">
          <a:xfrm>
            <a:off x="4262857" y="6280087"/>
            <a:ext cx="571428" cy="304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003D61-1D10-D931-B485-869152A10346}"/>
              </a:ext>
            </a:extLst>
          </p:cNvPr>
          <p:cNvSpPr/>
          <p:nvPr/>
        </p:nvSpPr>
        <p:spPr bwMode="auto">
          <a:xfrm>
            <a:off x="6062857" y="6175267"/>
            <a:ext cx="2047619" cy="4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13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5265C-6A17-68B3-6A50-AEAF71996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71990A-8A9C-E2CE-5F52-491E8312DC8B}"/>
              </a:ext>
            </a:extLst>
          </p:cNvPr>
          <p:cNvSpPr/>
          <p:nvPr/>
        </p:nvSpPr>
        <p:spPr bwMode="auto">
          <a:xfrm>
            <a:off x="3605714" y="2010416"/>
            <a:ext cx="1961904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28D30-0B93-7ABC-823F-F09D643549F9}"/>
              </a:ext>
            </a:extLst>
          </p:cNvPr>
          <p:cNvSpPr/>
          <p:nvPr/>
        </p:nvSpPr>
        <p:spPr bwMode="auto">
          <a:xfrm>
            <a:off x="7224761" y="2010416"/>
            <a:ext cx="723810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A75B77-670A-EFEC-5B3C-D2C686C24FAE}"/>
              </a:ext>
            </a:extLst>
          </p:cNvPr>
          <p:cNvSpPr/>
          <p:nvPr/>
        </p:nvSpPr>
        <p:spPr bwMode="auto">
          <a:xfrm>
            <a:off x="9548571" y="2000890"/>
            <a:ext cx="1047619" cy="419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FEA926-7F17-AE25-5834-F13FC6248F1A}"/>
              </a:ext>
            </a:extLst>
          </p:cNvPr>
          <p:cNvSpPr/>
          <p:nvPr/>
        </p:nvSpPr>
        <p:spPr bwMode="auto">
          <a:xfrm>
            <a:off x="1805714" y="2877351"/>
            <a:ext cx="1085714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9883EE-8FE1-86B3-AB10-BC0EBD7360D9}"/>
              </a:ext>
            </a:extLst>
          </p:cNvPr>
          <p:cNvSpPr/>
          <p:nvPr/>
        </p:nvSpPr>
        <p:spPr bwMode="auto">
          <a:xfrm>
            <a:off x="1824761" y="5516264"/>
            <a:ext cx="1038095" cy="457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1C23EB-1055-6F18-F942-064E60A2D507}"/>
              </a:ext>
            </a:extLst>
          </p:cNvPr>
          <p:cNvSpPr/>
          <p:nvPr/>
        </p:nvSpPr>
        <p:spPr bwMode="auto">
          <a:xfrm>
            <a:off x="4062857" y="5582951"/>
            <a:ext cx="1333333" cy="39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18678C-E938-530E-BF61-6EA567E1A7F4}"/>
              </a:ext>
            </a:extLst>
          </p:cNvPr>
          <p:cNvSpPr/>
          <p:nvPr/>
        </p:nvSpPr>
        <p:spPr bwMode="auto">
          <a:xfrm>
            <a:off x="6567619" y="5468630"/>
            <a:ext cx="1200000" cy="4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1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