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143250"/>
            <a:ext cx="52863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A3853-CF67-0DE5-368F-429E15B756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B94C3-6F25-F9CC-343E-5C3D0E20EE67}"/>
              </a:ext>
            </a:extLst>
          </p:cNvPr>
          <p:cNvSpPr/>
          <p:nvPr/>
        </p:nvSpPr>
        <p:spPr bwMode="auto">
          <a:xfrm>
            <a:off x="1843809" y="1248323"/>
            <a:ext cx="9399999" cy="4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908FF9-6425-11D9-18C7-E0ADC0596333}"/>
              </a:ext>
            </a:extLst>
          </p:cNvPr>
          <p:cNvSpPr/>
          <p:nvPr/>
        </p:nvSpPr>
        <p:spPr bwMode="auto">
          <a:xfrm>
            <a:off x="720000" y="2163050"/>
            <a:ext cx="10504761" cy="50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A34FA90-C39F-47EA-25E8-62E9811D612D}"/>
              </a:ext>
            </a:extLst>
          </p:cNvPr>
          <p:cNvSpPr/>
          <p:nvPr/>
        </p:nvSpPr>
        <p:spPr bwMode="auto">
          <a:xfrm>
            <a:off x="720001" y="3096834"/>
            <a:ext cx="10523808" cy="4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09D27AC-9478-4A11-9B50-22EB695DF91B}"/>
              </a:ext>
            </a:extLst>
          </p:cNvPr>
          <p:cNvSpPr/>
          <p:nvPr/>
        </p:nvSpPr>
        <p:spPr bwMode="auto">
          <a:xfrm>
            <a:off x="681904" y="4011560"/>
            <a:ext cx="10742688" cy="50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8970DD1-B555-6A11-2092-1CE5C6870445}"/>
              </a:ext>
            </a:extLst>
          </p:cNvPr>
          <p:cNvSpPr/>
          <p:nvPr/>
        </p:nvSpPr>
        <p:spPr bwMode="auto">
          <a:xfrm>
            <a:off x="720000" y="4926287"/>
            <a:ext cx="10523808" cy="50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98223E7-F02B-6E74-FB9E-E5205BE3F781}"/>
              </a:ext>
            </a:extLst>
          </p:cNvPr>
          <p:cNvSpPr/>
          <p:nvPr/>
        </p:nvSpPr>
        <p:spPr bwMode="auto">
          <a:xfrm>
            <a:off x="719999" y="5841014"/>
            <a:ext cx="10504762" cy="508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42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  <p:bldP spid="20" grpId="0" animBg="1"/>
      <p:bldP spid="24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3DD86-31AF-1AE5-A9BF-BBF2840264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FCF39-A303-7CA6-50C4-689032C61596}"/>
              </a:ext>
            </a:extLst>
          </p:cNvPr>
          <p:cNvSpPr/>
          <p:nvPr/>
        </p:nvSpPr>
        <p:spPr bwMode="auto">
          <a:xfrm>
            <a:off x="720000" y="1305854"/>
            <a:ext cx="10485713" cy="496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1E5C7E-0F9F-2E38-E313-2527FE726D58}"/>
              </a:ext>
            </a:extLst>
          </p:cNvPr>
          <p:cNvSpPr/>
          <p:nvPr/>
        </p:nvSpPr>
        <p:spPr bwMode="auto">
          <a:xfrm>
            <a:off x="681904" y="2221567"/>
            <a:ext cx="3104761" cy="50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FF33D01-222B-4E86-C692-ABBA65855144}"/>
              </a:ext>
            </a:extLst>
          </p:cNvPr>
          <p:cNvSpPr/>
          <p:nvPr/>
        </p:nvSpPr>
        <p:spPr bwMode="auto">
          <a:xfrm>
            <a:off x="1777141" y="3051433"/>
            <a:ext cx="9428571" cy="593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4E3ADF9-E2CF-1DB0-0E6B-5706C70E58CF}"/>
              </a:ext>
            </a:extLst>
          </p:cNvPr>
          <p:cNvSpPr/>
          <p:nvPr/>
        </p:nvSpPr>
        <p:spPr bwMode="auto">
          <a:xfrm>
            <a:off x="681904" y="4072072"/>
            <a:ext cx="10598672" cy="496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2A43292-15A1-A040-557D-9F7E47A9214A}"/>
              </a:ext>
            </a:extLst>
          </p:cNvPr>
          <p:cNvSpPr/>
          <p:nvPr/>
        </p:nvSpPr>
        <p:spPr bwMode="auto">
          <a:xfrm>
            <a:off x="681904" y="4987786"/>
            <a:ext cx="9518552" cy="50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60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5" grpId="0" animBg="1"/>
      <p:bldP spid="27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7B1142-AB39-6417-AD85-E0763C1BFC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9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9B066-0EA3-9E32-78C6-1A83B9BF89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929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4D84B-8008-64E3-4643-0514CE6C7E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9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005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58AF5-0A66-484F-CC8E-004C18218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5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333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3D2D6-7F7B-9C41-7FC9-52F064BB26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4512" cy="3521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802CCD-61A3-44D4-F786-0AF49AE9E775}"/>
              </a:ext>
            </a:extLst>
          </p:cNvPr>
          <p:cNvSpPr/>
          <p:nvPr/>
        </p:nvSpPr>
        <p:spPr bwMode="auto">
          <a:xfrm>
            <a:off x="4007768" y="3651610"/>
            <a:ext cx="4220090" cy="545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C58E797-2C6E-215A-9C04-465DFFE95F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0"/>
          <a:stretch/>
        </p:blipFill>
        <p:spPr>
          <a:xfrm>
            <a:off x="720000" y="4293097"/>
            <a:ext cx="9984512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1F625D-87D5-5EDE-EA16-7C34DA836E4F}"/>
              </a:ext>
            </a:extLst>
          </p:cNvPr>
          <p:cNvSpPr/>
          <p:nvPr/>
        </p:nvSpPr>
        <p:spPr bwMode="auto">
          <a:xfrm>
            <a:off x="4007768" y="4558182"/>
            <a:ext cx="5400600" cy="496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5E9C0C-D0C2-FA72-ABB4-19044C8B2859}"/>
              </a:ext>
            </a:extLst>
          </p:cNvPr>
          <p:cNvSpPr/>
          <p:nvPr/>
        </p:nvSpPr>
        <p:spPr bwMode="auto">
          <a:xfrm>
            <a:off x="2711624" y="5316897"/>
            <a:ext cx="18554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44CFF5-1CE1-A842-C24F-F47ED9496E68}"/>
              </a:ext>
            </a:extLst>
          </p:cNvPr>
          <p:cNvSpPr/>
          <p:nvPr/>
        </p:nvSpPr>
        <p:spPr bwMode="auto">
          <a:xfrm>
            <a:off x="3215680" y="6252962"/>
            <a:ext cx="1854762" cy="496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24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08D00-9624-4033-533D-72843C214F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045BC6-C0E1-5442-DDAF-6A4A678E0DCA}"/>
              </a:ext>
            </a:extLst>
          </p:cNvPr>
          <p:cNvSpPr/>
          <p:nvPr/>
        </p:nvSpPr>
        <p:spPr bwMode="auto">
          <a:xfrm>
            <a:off x="1703512" y="3963021"/>
            <a:ext cx="9577064" cy="504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7DE993-C5C5-FE5B-372C-362BB235D1CC}"/>
              </a:ext>
            </a:extLst>
          </p:cNvPr>
          <p:cNvSpPr/>
          <p:nvPr/>
        </p:nvSpPr>
        <p:spPr bwMode="auto">
          <a:xfrm>
            <a:off x="1262857" y="4887000"/>
            <a:ext cx="942857" cy="40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08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939C5-472B-F6FB-E157-DAE198AC38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8C1807-6C97-87DC-924F-9C7663D7F8C4}"/>
              </a:ext>
            </a:extLst>
          </p:cNvPr>
          <p:cNvSpPr/>
          <p:nvPr/>
        </p:nvSpPr>
        <p:spPr bwMode="auto">
          <a:xfrm>
            <a:off x="1703512" y="1988840"/>
            <a:ext cx="8368072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A2FD5F-E1C1-974D-B157-5BCC5FACC52D}"/>
              </a:ext>
            </a:extLst>
          </p:cNvPr>
          <p:cNvSpPr/>
          <p:nvPr/>
        </p:nvSpPr>
        <p:spPr bwMode="auto">
          <a:xfrm>
            <a:off x="1210408" y="2841251"/>
            <a:ext cx="1767162" cy="36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72FAFAB-151D-0343-4147-D75B5FC9CE34}"/>
              </a:ext>
            </a:extLst>
          </p:cNvPr>
          <p:cNvSpPr/>
          <p:nvPr/>
        </p:nvSpPr>
        <p:spPr bwMode="auto">
          <a:xfrm>
            <a:off x="1703512" y="4437112"/>
            <a:ext cx="8496944" cy="493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9DE0BBC-697C-F788-AB58-9414C491E7B8}"/>
              </a:ext>
            </a:extLst>
          </p:cNvPr>
          <p:cNvSpPr/>
          <p:nvPr/>
        </p:nvSpPr>
        <p:spPr bwMode="auto">
          <a:xfrm>
            <a:off x="1210408" y="5302572"/>
            <a:ext cx="8861176" cy="439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70A1F86-4D61-1E82-25A3-A07C9977D45E}"/>
              </a:ext>
            </a:extLst>
          </p:cNvPr>
          <p:cNvSpPr/>
          <p:nvPr/>
        </p:nvSpPr>
        <p:spPr bwMode="auto">
          <a:xfrm>
            <a:off x="1201953" y="6123013"/>
            <a:ext cx="2012366" cy="36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71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6" grpId="0" animBg="1"/>
      <p:bldP spid="27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C6046-AA14-0254-9768-5968305CC5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0C33B5-C028-37F3-6854-9DAF7F61BB38}"/>
              </a:ext>
            </a:extLst>
          </p:cNvPr>
          <p:cNvSpPr/>
          <p:nvPr/>
        </p:nvSpPr>
        <p:spPr bwMode="auto">
          <a:xfrm>
            <a:off x="2072380" y="3976858"/>
            <a:ext cx="9161905" cy="496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B4DB197-294F-FA65-D2AD-84B91DC1A228}"/>
              </a:ext>
            </a:extLst>
          </p:cNvPr>
          <p:cNvSpPr/>
          <p:nvPr/>
        </p:nvSpPr>
        <p:spPr bwMode="auto">
          <a:xfrm>
            <a:off x="720000" y="4902164"/>
            <a:ext cx="10514285" cy="496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FCF52B7-B016-C82B-F24B-EB051C842A52}"/>
              </a:ext>
            </a:extLst>
          </p:cNvPr>
          <p:cNvSpPr/>
          <p:nvPr/>
        </p:nvSpPr>
        <p:spPr bwMode="auto">
          <a:xfrm>
            <a:off x="681904" y="5827471"/>
            <a:ext cx="3253856" cy="48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2023-08-24T12:39:00Z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