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3138487"/>
            <a:ext cx="87725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E4CBE-46DE-2815-E14F-F3C7F66CA5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17DAC1-EC74-5B3E-5287-D467744C4005}"/>
              </a:ext>
            </a:extLst>
          </p:cNvPr>
          <p:cNvSpPr/>
          <p:nvPr/>
        </p:nvSpPr>
        <p:spPr bwMode="auto">
          <a:xfrm>
            <a:off x="3415238" y="3964625"/>
            <a:ext cx="542857" cy="419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55D33E-2758-A7F5-91D8-043246664C3F}"/>
              </a:ext>
            </a:extLst>
          </p:cNvPr>
          <p:cNvSpPr/>
          <p:nvPr/>
        </p:nvSpPr>
        <p:spPr bwMode="auto">
          <a:xfrm>
            <a:off x="9767619" y="4889098"/>
            <a:ext cx="876190" cy="409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41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4CA88-97E1-694C-4401-06DC376C01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0"/>
          <a:stretch/>
        </p:blipFill>
        <p:spPr>
          <a:xfrm>
            <a:off x="720000" y="823400"/>
            <a:ext cx="8976400" cy="365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C7CB9E-56DE-A4D1-7CAD-54D8E5FF26DE}"/>
              </a:ext>
            </a:extLst>
          </p:cNvPr>
          <p:cNvSpPr/>
          <p:nvPr/>
        </p:nvSpPr>
        <p:spPr bwMode="auto">
          <a:xfrm>
            <a:off x="1703512" y="2348880"/>
            <a:ext cx="1216253" cy="46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36C6A6F-E6F7-76F1-18CB-01A706293B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19203"/>
            <a:ext cx="8976400" cy="2326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87D53E-97DB-51DA-C939-0DD4C91A6CF1}"/>
              </a:ext>
            </a:extLst>
          </p:cNvPr>
          <p:cNvSpPr/>
          <p:nvPr/>
        </p:nvSpPr>
        <p:spPr bwMode="auto">
          <a:xfrm>
            <a:off x="5879976" y="4725144"/>
            <a:ext cx="1259691" cy="41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59E912-B4BF-E64A-BE14-782347837DC6}"/>
              </a:ext>
            </a:extLst>
          </p:cNvPr>
          <p:cNvSpPr/>
          <p:nvPr/>
        </p:nvSpPr>
        <p:spPr bwMode="auto">
          <a:xfrm>
            <a:off x="3647728" y="623731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3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0D9A9-25D4-0AB1-B270-AD5E3AD34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29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222012-8A5B-31AC-CCF4-6AC8A3D04EC5}"/>
              </a:ext>
            </a:extLst>
          </p:cNvPr>
          <p:cNvSpPr/>
          <p:nvPr/>
        </p:nvSpPr>
        <p:spPr bwMode="auto">
          <a:xfrm>
            <a:off x="3805797" y="4400571"/>
            <a:ext cx="2063284" cy="47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6469A9-3DAC-106F-C171-1B075D50D74E}"/>
              </a:ext>
            </a:extLst>
          </p:cNvPr>
          <p:cNvSpPr/>
          <p:nvPr/>
        </p:nvSpPr>
        <p:spPr bwMode="auto">
          <a:xfrm>
            <a:off x="3979259" y="6064571"/>
            <a:ext cx="1552028" cy="47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B38D4-69B4-48FE-F024-CD7FFBF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9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C5B87C-E7C4-5AE3-F3EF-767BAF738708}"/>
              </a:ext>
            </a:extLst>
          </p:cNvPr>
          <p:cNvSpPr/>
          <p:nvPr/>
        </p:nvSpPr>
        <p:spPr bwMode="auto">
          <a:xfrm>
            <a:off x="7100952" y="1134192"/>
            <a:ext cx="1809523" cy="505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26BC00-5385-E69D-2F6D-03C080C7B0C7}"/>
              </a:ext>
            </a:extLst>
          </p:cNvPr>
          <p:cNvSpPr/>
          <p:nvPr/>
        </p:nvSpPr>
        <p:spPr bwMode="auto">
          <a:xfrm>
            <a:off x="8634285" y="2927853"/>
            <a:ext cx="2000001" cy="448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F07B9-B6A4-6838-9628-850527FE2BB7}"/>
              </a:ext>
            </a:extLst>
          </p:cNvPr>
          <p:cNvSpPr/>
          <p:nvPr/>
        </p:nvSpPr>
        <p:spPr bwMode="auto">
          <a:xfrm>
            <a:off x="7891428" y="4616566"/>
            <a:ext cx="2733333" cy="496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79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3167C-0CDE-8BBA-DE00-A60C204CCF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CEFA11-B97A-DA4C-8F88-E3AF544B2072}"/>
              </a:ext>
            </a:extLst>
          </p:cNvPr>
          <p:cNvSpPr/>
          <p:nvPr/>
        </p:nvSpPr>
        <p:spPr bwMode="auto">
          <a:xfrm>
            <a:off x="4253333" y="4727418"/>
            <a:ext cx="1695238" cy="390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52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46B10-F05D-2541-21FB-C8FB9A3B0D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9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B73B5A-7F87-8712-C93C-B134C7AC53D7}"/>
              </a:ext>
            </a:extLst>
          </p:cNvPr>
          <p:cNvSpPr/>
          <p:nvPr/>
        </p:nvSpPr>
        <p:spPr bwMode="auto">
          <a:xfrm>
            <a:off x="6290889" y="1127182"/>
            <a:ext cx="1285589" cy="39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107FD0-5536-0A68-9A4F-FE0BE99EC2DF}"/>
              </a:ext>
            </a:extLst>
          </p:cNvPr>
          <p:cNvSpPr/>
          <p:nvPr/>
        </p:nvSpPr>
        <p:spPr bwMode="auto">
          <a:xfrm>
            <a:off x="1914413" y="2788545"/>
            <a:ext cx="3118239" cy="483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A24ACD-B3FB-0942-6A1D-DA841D4AD89D}"/>
              </a:ext>
            </a:extLst>
          </p:cNvPr>
          <p:cNvSpPr/>
          <p:nvPr/>
        </p:nvSpPr>
        <p:spPr bwMode="auto">
          <a:xfrm>
            <a:off x="7011184" y="3527942"/>
            <a:ext cx="3837344" cy="572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80960D-57A4-FE65-5254-EBECC9C9FBB7}"/>
              </a:ext>
            </a:extLst>
          </p:cNvPr>
          <p:cNvSpPr/>
          <p:nvPr/>
        </p:nvSpPr>
        <p:spPr bwMode="auto">
          <a:xfrm>
            <a:off x="1294412" y="4449908"/>
            <a:ext cx="884412" cy="39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78EE52-95A3-ECB0-95AE-F8C3D28C4B2B}"/>
              </a:ext>
            </a:extLst>
          </p:cNvPr>
          <p:cNvSpPr/>
          <p:nvPr/>
        </p:nvSpPr>
        <p:spPr bwMode="auto">
          <a:xfrm>
            <a:off x="4996182" y="5280589"/>
            <a:ext cx="2461767" cy="383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69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B2D9E-4023-4527-3137-7E69C2F60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183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BB673-12D2-B701-DDA0-B4CCFCA3FE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2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D3F7A-B690-2C26-E767-614AB0A5A46F}"/>
              </a:ext>
            </a:extLst>
          </p:cNvPr>
          <p:cNvSpPr/>
          <p:nvPr/>
        </p:nvSpPr>
        <p:spPr bwMode="auto">
          <a:xfrm>
            <a:off x="7601885" y="1997519"/>
            <a:ext cx="742833" cy="35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0A2185-ED86-338F-610E-944B920D6A36}"/>
              </a:ext>
            </a:extLst>
          </p:cNvPr>
          <p:cNvSpPr/>
          <p:nvPr/>
        </p:nvSpPr>
        <p:spPr bwMode="auto">
          <a:xfrm>
            <a:off x="3785256" y="3646896"/>
            <a:ext cx="930676" cy="35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C220DA-7CB6-0042-4C70-E2EC8AC31746}"/>
              </a:ext>
            </a:extLst>
          </p:cNvPr>
          <p:cNvSpPr/>
          <p:nvPr/>
        </p:nvSpPr>
        <p:spPr bwMode="auto">
          <a:xfrm>
            <a:off x="2495600" y="5229200"/>
            <a:ext cx="828587" cy="502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C7703A-4CDB-39BD-6011-C0A0BB37FBF5}"/>
              </a:ext>
            </a:extLst>
          </p:cNvPr>
          <p:cNvSpPr/>
          <p:nvPr/>
        </p:nvSpPr>
        <p:spPr bwMode="auto">
          <a:xfrm>
            <a:off x="7465272" y="6108142"/>
            <a:ext cx="2168733" cy="367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28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C419C-7719-61E5-B112-C1AA108AF3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40854"/>
            <a:ext cx="9048407" cy="538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61A59F-A1FC-1F37-8353-F5B1FE032D37}"/>
              </a:ext>
            </a:extLst>
          </p:cNvPr>
          <p:cNvSpPr/>
          <p:nvPr/>
        </p:nvSpPr>
        <p:spPr bwMode="auto">
          <a:xfrm>
            <a:off x="4871864" y="1700808"/>
            <a:ext cx="130060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6E3C1F-63C7-6114-1482-B0DB5A807039}"/>
              </a:ext>
            </a:extLst>
          </p:cNvPr>
          <p:cNvSpPr/>
          <p:nvPr/>
        </p:nvSpPr>
        <p:spPr bwMode="auto">
          <a:xfrm>
            <a:off x="7041257" y="3284984"/>
            <a:ext cx="566911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9AE86D-AAF6-CE4B-1432-014451E97EFD}"/>
              </a:ext>
            </a:extLst>
          </p:cNvPr>
          <p:cNvSpPr/>
          <p:nvPr/>
        </p:nvSpPr>
        <p:spPr bwMode="auto">
          <a:xfrm>
            <a:off x="7197608" y="4005064"/>
            <a:ext cx="79791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D44608-FC30-1A5F-8C20-02BBC2716E44}"/>
              </a:ext>
            </a:extLst>
          </p:cNvPr>
          <p:cNvSpPr/>
          <p:nvPr/>
        </p:nvSpPr>
        <p:spPr bwMode="auto">
          <a:xfrm>
            <a:off x="6451553" y="5517232"/>
            <a:ext cx="1492109" cy="457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BE3E5C2-8281-5185-3AB9-0BDBA1E11A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59"/>
          <a:stretch/>
        </p:blipFill>
        <p:spPr>
          <a:xfrm>
            <a:off x="720001" y="6118124"/>
            <a:ext cx="9048407" cy="67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375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3E5C2-8281-5185-3AB9-0BDBA1E11A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59"/>
          <a:stretch/>
        </p:blipFill>
        <p:spPr>
          <a:xfrm>
            <a:off x="720000" y="908720"/>
            <a:ext cx="10800000" cy="263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094F44-CCC5-7721-244D-D5543BBE74E0}"/>
              </a:ext>
            </a:extLst>
          </p:cNvPr>
          <p:cNvSpPr/>
          <p:nvPr/>
        </p:nvSpPr>
        <p:spPr bwMode="auto">
          <a:xfrm>
            <a:off x="2634285" y="2064682"/>
            <a:ext cx="552380" cy="295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92FD32-8154-93E0-A8D9-CA9EF7C246E8}"/>
              </a:ext>
            </a:extLst>
          </p:cNvPr>
          <p:cNvSpPr/>
          <p:nvPr/>
        </p:nvSpPr>
        <p:spPr bwMode="auto">
          <a:xfrm>
            <a:off x="3215238" y="2780928"/>
            <a:ext cx="2419047" cy="589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8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2023-08-24T06:45:04Z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