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87" r:id="rId15"/>
    <p:sldId id="375" r:id="rId16"/>
    <p:sldId id="374" r:id="rId17"/>
    <p:sldId id="373" r:id="rId18"/>
    <p:sldId id="372" r:id="rId19"/>
    <p:sldId id="371" r:id="rId20"/>
    <p:sldId id="370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A0C50-EB97-4223-BEBD-0E00D45EB257}" type="datetimeFigureOut">
              <a:rPr lang="zh-CN" altLang="en-US" smtClean="0"/>
              <a:t>2023/8/24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95222-A3F8-4B95-89D5-7839255F93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63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95222-A3F8-4B95-89D5-7839255F932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22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97CA9-3361-7ADF-1445-4E5EEF69C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E07CD-B87A-69D5-63B4-67019D25227D}"/>
              </a:ext>
            </a:extLst>
          </p:cNvPr>
          <p:cNvSpPr/>
          <p:nvPr/>
        </p:nvSpPr>
        <p:spPr bwMode="auto">
          <a:xfrm>
            <a:off x="1327787" y="1236624"/>
            <a:ext cx="317106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0DECF-5489-324A-93E5-C6765F5D08AE}"/>
              </a:ext>
            </a:extLst>
          </p:cNvPr>
          <p:cNvSpPr/>
          <p:nvPr/>
        </p:nvSpPr>
        <p:spPr bwMode="auto">
          <a:xfrm>
            <a:off x="1310170" y="2056961"/>
            <a:ext cx="352340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C8A11-84A6-F6BD-16EA-03E05119D0BD}"/>
              </a:ext>
            </a:extLst>
          </p:cNvPr>
          <p:cNvSpPr/>
          <p:nvPr/>
        </p:nvSpPr>
        <p:spPr bwMode="auto">
          <a:xfrm>
            <a:off x="1310170" y="3688814"/>
            <a:ext cx="343532" cy="38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13F5A0-25DF-97A6-7DB2-AEF00D608725}"/>
              </a:ext>
            </a:extLst>
          </p:cNvPr>
          <p:cNvSpPr/>
          <p:nvPr/>
        </p:nvSpPr>
        <p:spPr bwMode="auto">
          <a:xfrm>
            <a:off x="1274936" y="5347130"/>
            <a:ext cx="405191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44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2D1E8-3063-33DA-4BC5-B6B780B68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93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8BCB0-3EDA-C028-45F9-2965005321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9"/>
          <a:stretch/>
        </p:blipFill>
        <p:spPr>
          <a:xfrm>
            <a:off x="720000" y="971999"/>
            <a:ext cx="10776600" cy="5104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315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9911F-ACD4-8258-43E5-D474647B65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2035757"/>
            <a:ext cx="10848608" cy="183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B8BCB0-3EDA-C028-45F9-2965005321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20000" y="1268760"/>
            <a:ext cx="10848608" cy="766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721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9911F-ACD4-8258-43E5-D474647B65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1093358"/>
            <a:ext cx="10814788" cy="434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F25EF3F-EBE6-88E0-E3CB-76AF4D7CE4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05"/>
          <a:stretch/>
        </p:blipFill>
        <p:spPr>
          <a:xfrm>
            <a:off x="720000" y="5436496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282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5EF3F-EBE6-88E0-E3CB-76AF4D7CE4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84"/>
          <a:stretch/>
        </p:blipFill>
        <p:spPr>
          <a:xfrm>
            <a:off x="720000" y="1052736"/>
            <a:ext cx="10800000" cy="2579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780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17E7B-4D79-433B-DB68-F5383CC5A8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05078-7F16-ABEA-9A3E-4D2A9558A750}"/>
              </a:ext>
            </a:extLst>
          </p:cNvPr>
          <p:cNvSpPr/>
          <p:nvPr/>
        </p:nvSpPr>
        <p:spPr bwMode="auto">
          <a:xfrm>
            <a:off x="10158095" y="2191727"/>
            <a:ext cx="352380" cy="3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2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81B1B-144F-936C-551E-D9B14EFC6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FE8879-8EC9-6468-D202-FD9C28156E80}"/>
              </a:ext>
            </a:extLst>
          </p:cNvPr>
          <p:cNvSpPr/>
          <p:nvPr/>
        </p:nvSpPr>
        <p:spPr bwMode="auto">
          <a:xfrm>
            <a:off x="10186666" y="2067799"/>
            <a:ext cx="380952" cy="419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0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D0E3C-588F-29C3-D086-1A10D2A25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B5042-A1C6-2DEC-CAB0-F7AF02B15ABA}"/>
              </a:ext>
            </a:extLst>
          </p:cNvPr>
          <p:cNvSpPr/>
          <p:nvPr/>
        </p:nvSpPr>
        <p:spPr bwMode="auto">
          <a:xfrm>
            <a:off x="10186666" y="1286510"/>
            <a:ext cx="380952" cy="39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90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5A2FA-14C8-87D2-3D04-71D816635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FFD8E-00E8-4D00-BD93-8079F7C11E4A}"/>
              </a:ext>
            </a:extLst>
          </p:cNvPr>
          <p:cNvSpPr/>
          <p:nvPr/>
        </p:nvSpPr>
        <p:spPr bwMode="auto">
          <a:xfrm>
            <a:off x="9299267" y="2084335"/>
            <a:ext cx="353517" cy="35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77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0D30B-E2D1-F7B2-78F9-222A389A3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2D291-15B1-F52D-FBCD-F28B36C4F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B7919-3E8F-0E7C-018B-7F0EB9E6EA08}"/>
              </a:ext>
            </a:extLst>
          </p:cNvPr>
          <p:cNvSpPr/>
          <p:nvPr/>
        </p:nvSpPr>
        <p:spPr bwMode="auto">
          <a:xfrm>
            <a:off x="10148571" y="2215297"/>
            <a:ext cx="438095" cy="392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CAA3B7-FE38-4877-A135-E36A390510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96952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94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FF0BC-9569-CF24-C143-FDC6E0A4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474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75DEA6-A540-0CB9-7668-74770F28E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1C23D-8AA9-C7A7-77C7-45A627B61914}"/>
              </a:ext>
            </a:extLst>
          </p:cNvPr>
          <p:cNvSpPr/>
          <p:nvPr/>
        </p:nvSpPr>
        <p:spPr bwMode="auto">
          <a:xfrm>
            <a:off x="5681904" y="3011691"/>
            <a:ext cx="1685714" cy="41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EB7EDE-F7C6-E10D-A048-0F8F20BF0CC4}"/>
              </a:ext>
            </a:extLst>
          </p:cNvPr>
          <p:cNvSpPr/>
          <p:nvPr/>
        </p:nvSpPr>
        <p:spPr bwMode="auto">
          <a:xfrm>
            <a:off x="6481904" y="5709041"/>
            <a:ext cx="2171428" cy="40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5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46EA7-8903-04C9-48E4-3BDCF20164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35B36-86F7-A5B1-27B2-35D7C4281047}"/>
              </a:ext>
            </a:extLst>
          </p:cNvPr>
          <p:cNvSpPr/>
          <p:nvPr/>
        </p:nvSpPr>
        <p:spPr bwMode="auto">
          <a:xfrm>
            <a:off x="4284416" y="1831354"/>
            <a:ext cx="1608239" cy="33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A5DD9-3732-86A2-14C5-A12C18C2A707}"/>
              </a:ext>
            </a:extLst>
          </p:cNvPr>
          <p:cNvSpPr/>
          <p:nvPr/>
        </p:nvSpPr>
        <p:spPr bwMode="auto">
          <a:xfrm>
            <a:off x="6085954" y="3279096"/>
            <a:ext cx="618553" cy="34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107FD3-3C3C-2EE3-2100-A776858B48F8}"/>
              </a:ext>
            </a:extLst>
          </p:cNvPr>
          <p:cNvSpPr/>
          <p:nvPr/>
        </p:nvSpPr>
        <p:spPr bwMode="auto">
          <a:xfrm>
            <a:off x="4493178" y="4750064"/>
            <a:ext cx="1561848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9088C9-6E02-6363-06B0-42D505525DAF}"/>
              </a:ext>
            </a:extLst>
          </p:cNvPr>
          <p:cNvSpPr/>
          <p:nvPr/>
        </p:nvSpPr>
        <p:spPr bwMode="auto">
          <a:xfrm>
            <a:off x="7988007" y="5555225"/>
            <a:ext cx="1268035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5BDE48-B135-6457-2545-FB28079104A0}"/>
              </a:ext>
            </a:extLst>
          </p:cNvPr>
          <p:cNvSpPr/>
          <p:nvPr/>
        </p:nvSpPr>
        <p:spPr bwMode="auto">
          <a:xfrm>
            <a:off x="689072" y="6197806"/>
            <a:ext cx="1090201" cy="41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8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5F5FF-0B55-56C2-5B2E-3EE2E301E5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F77E4-C4E6-CADA-2D23-FB1E3AEEEBE3}"/>
              </a:ext>
            </a:extLst>
          </p:cNvPr>
          <p:cNvSpPr/>
          <p:nvPr/>
        </p:nvSpPr>
        <p:spPr bwMode="auto">
          <a:xfrm>
            <a:off x="3672380" y="1210095"/>
            <a:ext cx="109523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D6D016-9805-7C11-9CA8-6FD5F69E0477}"/>
              </a:ext>
            </a:extLst>
          </p:cNvPr>
          <p:cNvSpPr/>
          <p:nvPr/>
        </p:nvSpPr>
        <p:spPr bwMode="auto">
          <a:xfrm>
            <a:off x="8939047" y="3010095"/>
            <a:ext cx="1761904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65AAC-C4DE-D6BD-A13F-88A5F138D381}"/>
              </a:ext>
            </a:extLst>
          </p:cNvPr>
          <p:cNvSpPr/>
          <p:nvPr/>
        </p:nvSpPr>
        <p:spPr bwMode="auto">
          <a:xfrm>
            <a:off x="9300952" y="4800571"/>
            <a:ext cx="1923809" cy="5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7ADB2E-37FA-26C0-0097-760AF1A6792A}"/>
              </a:ext>
            </a:extLst>
          </p:cNvPr>
          <p:cNvSpPr/>
          <p:nvPr/>
        </p:nvSpPr>
        <p:spPr bwMode="auto">
          <a:xfrm>
            <a:off x="681904" y="5810095"/>
            <a:ext cx="980952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52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4F2F6-456F-EDBC-D995-1365EDB95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E0D25-F5FD-75F8-2E68-082007F6B4E6}"/>
              </a:ext>
            </a:extLst>
          </p:cNvPr>
          <p:cNvSpPr/>
          <p:nvPr/>
        </p:nvSpPr>
        <p:spPr bwMode="auto">
          <a:xfrm>
            <a:off x="8939047" y="2087210"/>
            <a:ext cx="1638095" cy="409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83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FB530-0EC2-868D-A81E-BE6DB4C20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546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BC818-454D-1C41-228E-A6CD81BEC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42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E6E85-A492-EA8C-178C-162D1DA4E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924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2A8BE-E1ED-FF85-C025-8C1C229E3F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265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930E3-2736-B163-4884-BAE39EAA1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5A3D4A-DB9F-EEB8-D615-249F64894E08}"/>
              </a:ext>
            </a:extLst>
          </p:cNvPr>
          <p:cNvSpPr/>
          <p:nvPr/>
        </p:nvSpPr>
        <p:spPr bwMode="auto">
          <a:xfrm>
            <a:off x="1358095" y="1267541"/>
            <a:ext cx="371428" cy="40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81342-46C4-855C-AD64-F6106CD36604}"/>
              </a:ext>
            </a:extLst>
          </p:cNvPr>
          <p:cNvSpPr/>
          <p:nvPr/>
        </p:nvSpPr>
        <p:spPr bwMode="auto">
          <a:xfrm>
            <a:off x="1377142" y="2154166"/>
            <a:ext cx="342857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7B13266-8D8F-4C8C-4A69-71342D0087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47"/>
          <a:stretch/>
        </p:blipFill>
        <p:spPr>
          <a:xfrm>
            <a:off x="720000" y="3717032"/>
            <a:ext cx="10800000" cy="179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38B5C4-F37A-F3BE-5049-33F8EE6CBAEC}"/>
              </a:ext>
            </a:extLst>
          </p:cNvPr>
          <p:cNvSpPr/>
          <p:nvPr/>
        </p:nvSpPr>
        <p:spPr bwMode="auto">
          <a:xfrm>
            <a:off x="1174546" y="3898814"/>
            <a:ext cx="672982" cy="503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73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13266-8D8F-4C8C-4A69-71342D0087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19999" y="1032868"/>
            <a:ext cx="10776601" cy="4340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EF83D-D69D-3D64-3C76-A48CA0B6247B}"/>
              </a:ext>
            </a:extLst>
          </p:cNvPr>
          <p:cNvSpPr/>
          <p:nvPr/>
        </p:nvSpPr>
        <p:spPr bwMode="auto">
          <a:xfrm>
            <a:off x="1277602" y="1174523"/>
            <a:ext cx="497917" cy="454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54CDF3-8FFB-E174-F95A-CDD3005A8AB0}"/>
              </a:ext>
            </a:extLst>
          </p:cNvPr>
          <p:cNvSpPr/>
          <p:nvPr/>
        </p:nvSpPr>
        <p:spPr bwMode="auto">
          <a:xfrm>
            <a:off x="1134000" y="1988840"/>
            <a:ext cx="7855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C9867-E2F4-5B4D-AE3C-5463F2BE3AC2}"/>
              </a:ext>
            </a:extLst>
          </p:cNvPr>
          <p:cNvSpPr/>
          <p:nvPr/>
        </p:nvSpPr>
        <p:spPr bwMode="auto">
          <a:xfrm>
            <a:off x="1247008" y="3717032"/>
            <a:ext cx="6725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46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000A68-0F87-8413-61A7-6933C8534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19164-C908-D5B1-92FD-F4709054A9DA}"/>
              </a:ext>
            </a:extLst>
          </p:cNvPr>
          <p:cNvSpPr/>
          <p:nvPr/>
        </p:nvSpPr>
        <p:spPr bwMode="auto">
          <a:xfrm>
            <a:off x="1333221" y="1194222"/>
            <a:ext cx="319941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784969-70ED-2DCF-E277-D25CD4EF78BB}"/>
              </a:ext>
            </a:extLst>
          </p:cNvPr>
          <p:cNvSpPr/>
          <p:nvPr/>
        </p:nvSpPr>
        <p:spPr bwMode="auto">
          <a:xfrm>
            <a:off x="1279897" y="2012000"/>
            <a:ext cx="408814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4CC6DD-5326-9777-64B8-6829717FA270}"/>
              </a:ext>
            </a:extLst>
          </p:cNvPr>
          <p:cNvSpPr/>
          <p:nvPr/>
        </p:nvSpPr>
        <p:spPr bwMode="auto">
          <a:xfrm>
            <a:off x="1315446" y="3683111"/>
            <a:ext cx="355490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9EDD78-5211-0C00-A7ED-CAADEFEA0368}"/>
              </a:ext>
            </a:extLst>
          </p:cNvPr>
          <p:cNvSpPr/>
          <p:nvPr/>
        </p:nvSpPr>
        <p:spPr bwMode="auto">
          <a:xfrm>
            <a:off x="1315446" y="5336444"/>
            <a:ext cx="346603" cy="382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AD4752-950C-EA00-3B4A-7FBAAD73C332}"/>
              </a:ext>
            </a:extLst>
          </p:cNvPr>
          <p:cNvSpPr/>
          <p:nvPr/>
        </p:nvSpPr>
        <p:spPr bwMode="auto">
          <a:xfrm>
            <a:off x="1279897" y="6163111"/>
            <a:ext cx="408814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6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