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86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87" r:id="rId19"/>
    <p:sldId id="370" r:id="rId20"/>
    <p:sldId id="369" r:id="rId21"/>
    <p:sldId id="368" r:id="rId22"/>
    <p:sldId id="38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9357A-E7C1-16BD-E982-975EEACAD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95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2F0E3-5AD9-F116-3BC2-DD01C98BEC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683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9019C-C8D9-C92C-F8AF-5108854BA2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EB739-DD63-029E-D711-66F3AF5B77C7}"/>
              </a:ext>
            </a:extLst>
          </p:cNvPr>
          <p:cNvSpPr/>
          <p:nvPr/>
        </p:nvSpPr>
        <p:spPr bwMode="auto">
          <a:xfrm>
            <a:off x="1331659" y="1353633"/>
            <a:ext cx="319126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F540C-259C-A32B-D9A0-AF5B507010AE}"/>
              </a:ext>
            </a:extLst>
          </p:cNvPr>
          <p:cNvSpPr/>
          <p:nvPr/>
        </p:nvSpPr>
        <p:spPr bwMode="auto">
          <a:xfrm>
            <a:off x="1278471" y="2960043"/>
            <a:ext cx="407772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2F202-64E4-3278-F47A-DB7630101E5A}"/>
              </a:ext>
            </a:extLst>
          </p:cNvPr>
          <p:cNvSpPr/>
          <p:nvPr/>
        </p:nvSpPr>
        <p:spPr bwMode="auto">
          <a:xfrm>
            <a:off x="1313929" y="3767685"/>
            <a:ext cx="354584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7A8AF4-97B8-E4B2-B797-0407821E0277}"/>
              </a:ext>
            </a:extLst>
          </p:cNvPr>
          <p:cNvSpPr/>
          <p:nvPr/>
        </p:nvSpPr>
        <p:spPr bwMode="auto">
          <a:xfrm>
            <a:off x="1331659" y="4575328"/>
            <a:ext cx="319126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7096D2-3586-4D14-69D2-2039448B5C33}"/>
              </a:ext>
            </a:extLst>
          </p:cNvPr>
          <p:cNvSpPr/>
          <p:nvPr/>
        </p:nvSpPr>
        <p:spPr bwMode="auto">
          <a:xfrm>
            <a:off x="1313929" y="5374095"/>
            <a:ext cx="345720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1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B8B8F-ED9C-8A70-F64C-6EEF7ABC3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23370" cy="144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A37D0-3E5D-1680-2CC1-ECB7F8FB739E}"/>
              </a:ext>
            </a:extLst>
          </p:cNvPr>
          <p:cNvSpPr/>
          <p:nvPr/>
        </p:nvSpPr>
        <p:spPr bwMode="auto">
          <a:xfrm>
            <a:off x="1127448" y="1020506"/>
            <a:ext cx="592551" cy="49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FD7CBE-D7DF-2210-BC04-6906CAD631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3916"/>
            <a:ext cx="9123370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BF2B79-403D-9F1C-7A8E-76C77D548A18}"/>
              </a:ext>
            </a:extLst>
          </p:cNvPr>
          <p:cNvSpPr/>
          <p:nvPr/>
        </p:nvSpPr>
        <p:spPr bwMode="auto">
          <a:xfrm>
            <a:off x="1127448" y="2493572"/>
            <a:ext cx="504056" cy="503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C9D7D5-C9E4-6897-D54A-7C5BE917FCCE}"/>
              </a:ext>
            </a:extLst>
          </p:cNvPr>
          <p:cNvSpPr/>
          <p:nvPr/>
        </p:nvSpPr>
        <p:spPr bwMode="auto">
          <a:xfrm>
            <a:off x="1145014" y="3996664"/>
            <a:ext cx="486489" cy="400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08F06D-C352-C07E-4E2B-230D353169A5}"/>
              </a:ext>
            </a:extLst>
          </p:cNvPr>
          <p:cNvSpPr/>
          <p:nvPr/>
        </p:nvSpPr>
        <p:spPr bwMode="auto">
          <a:xfrm>
            <a:off x="1159985" y="5391762"/>
            <a:ext cx="560014" cy="48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3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0D9CB-2CB5-B996-C1B1-EA6D642CA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899F7-EF38-6099-6E21-704E5FA32DB4}"/>
              </a:ext>
            </a:extLst>
          </p:cNvPr>
          <p:cNvSpPr/>
          <p:nvPr/>
        </p:nvSpPr>
        <p:spPr bwMode="auto">
          <a:xfrm>
            <a:off x="1377142" y="1229462"/>
            <a:ext cx="342857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1317DA-0486-BCB0-36FB-AA46EA490BCD}"/>
              </a:ext>
            </a:extLst>
          </p:cNvPr>
          <p:cNvSpPr/>
          <p:nvPr/>
        </p:nvSpPr>
        <p:spPr bwMode="auto">
          <a:xfrm>
            <a:off x="1358095" y="2993556"/>
            <a:ext cx="371428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1D09C3-6F56-30F9-37A9-405071824B87}"/>
              </a:ext>
            </a:extLst>
          </p:cNvPr>
          <p:cNvSpPr/>
          <p:nvPr/>
        </p:nvSpPr>
        <p:spPr bwMode="auto">
          <a:xfrm>
            <a:off x="1320000" y="4776722"/>
            <a:ext cx="438095" cy="39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6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0841E-A700-62CF-3D34-2003DD946C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EBD8A-76AB-8FAC-2E48-750106911BDC}"/>
              </a:ext>
            </a:extLst>
          </p:cNvPr>
          <p:cNvSpPr/>
          <p:nvPr/>
        </p:nvSpPr>
        <p:spPr bwMode="auto">
          <a:xfrm>
            <a:off x="1358095" y="1238882"/>
            <a:ext cx="371428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5F94A1-9B1E-68AE-B4FF-FAE4A14CC100}"/>
              </a:ext>
            </a:extLst>
          </p:cNvPr>
          <p:cNvSpPr/>
          <p:nvPr/>
        </p:nvSpPr>
        <p:spPr bwMode="auto">
          <a:xfrm>
            <a:off x="1320000" y="3021276"/>
            <a:ext cx="428571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C41A33-8881-44C1-68FE-5D1E5D00DF4F}"/>
              </a:ext>
            </a:extLst>
          </p:cNvPr>
          <p:cNvSpPr/>
          <p:nvPr/>
        </p:nvSpPr>
        <p:spPr bwMode="auto">
          <a:xfrm>
            <a:off x="1358095" y="4784607"/>
            <a:ext cx="380952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89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2140B-6802-DBB7-415E-8B8BFF99DA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0"/>
          <a:stretch/>
        </p:blipFill>
        <p:spPr>
          <a:xfrm>
            <a:off x="720000" y="971998"/>
            <a:ext cx="10776600" cy="4561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962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61DF2-131E-6CE9-B2AC-7DE1F02E9E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1"/>
          <a:stretch/>
        </p:blipFill>
        <p:spPr>
          <a:xfrm>
            <a:off x="720000" y="2483528"/>
            <a:ext cx="9887640" cy="405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32140B-6802-DBB7-415E-8B8BFF99DA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60"/>
          <a:stretch/>
        </p:blipFill>
        <p:spPr>
          <a:xfrm>
            <a:off x="720000" y="1052736"/>
            <a:ext cx="9887640" cy="143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338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61DF2-131E-6CE9-B2AC-7DE1F02E9E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/>
        </p:blipFill>
        <p:spPr>
          <a:xfrm>
            <a:off x="720000" y="1081266"/>
            <a:ext cx="10800000" cy="161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840990-12AE-89A6-EE49-4F9F3A77A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14"/>
          <a:stretch/>
        </p:blipFill>
        <p:spPr>
          <a:xfrm>
            <a:off x="720000" y="2700192"/>
            <a:ext cx="1080000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748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40990-12AE-89A6-EE49-4F9F3A77AB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14"/>
          <a:stretch/>
        </p:blipFill>
        <p:spPr>
          <a:xfrm>
            <a:off x="720000" y="972001"/>
            <a:ext cx="1080000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208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AD74F-BDD8-B726-A475-2FF2D98D4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264432" cy="530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F810CF-4863-6FE9-7300-4E36DE32F4B3}"/>
              </a:ext>
            </a:extLst>
          </p:cNvPr>
          <p:cNvSpPr/>
          <p:nvPr/>
        </p:nvSpPr>
        <p:spPr bwMode="auto">
          <a:xfrm>
            <a:off x="5424831" y="3933056"/>
            <a:ext cx="1535265" cy="41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9E7FF0-4D2A-4036-B34A-9C69513CA122}"/>
              </a:ext>
            </a:extLst>
          </p:cNvPr>
          <p:cNvSpPr/>
          <p:nvPr/>
        </p:nvSpPr>
        <p:spPr bwMode="auto">
          <a:xfrm>
            <a:off x="4871864" y="5406887"/>
            <a:ext cx="1588511" cy="47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238B17E-1B64-4183-CBB2-D48144836E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7"/>
          <a:stretch/>
        </p:blipFill>
        <p:spPr>
          <a:xfrm>
            <a:off x="720000" y="6067330"/>
            <a:ext cx="9264432" cy="66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9602D-719F-2EC8-E25A-4D14F86BC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2099"/>
            <a:ext cx="9048408" cy="519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840990-12AE-89A6-EE49-4F9F3A77A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01"/>
          <a:stretch/>
        </p:blipFill>
        <p:spPr>
          <a:xfrm>
            <a:off x="720000" y="982581"/>
            <a:ext cx="9048408" cy="63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607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1F06F-FFC5-B9C0-E450-E8FF59234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1999"/>
            <a:ext cx="10720016" cy="353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42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1F06F-FFC5-B9C0-E450-E8FF59234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990096"/>
            <a:ext cx="10696956" cy="243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D5A1B4-61C1-01AC-8813-91C6757B00CB}"/>
              </a:ext>
            </a:extLst>
          </p:cNvPr>
          <p:cNvSpPr/>
          <p:nvPr/>
        </p:nvSpPr>
        <p:spPr bwMode="auto">
          <a:xfrm>
            <a:off x="9984432" y="1916832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4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0B479-A65E-0CFB-C2C8-D19CB64A8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92507-76E9-B0B3-9953-5991E3C97A67}"/>
              </a:ext>
            </a:extLst>
          </p:cNvPr>
          <p:cNvSpPr/>
          <p:nvPr/>
        </p:nvSpPr>
        <p:spPr bwMode="auto">
          <a:xfrm>
            <a:off x="10186666" y="2229142"/>
            <a:ext cx="438095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5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AA427-22F9-B679-842D-670A77B58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22A4A-C82A-E9AA-AF1A-94F7DDF6945F}"/>
              </a:ext>
            </a:extLst>
          </p:cNvPr>
          <p:cNvSpPr/>
          <p:nvPr/>
        </p:nvSpPr>
        <p:spPr bwMode="auto">
          <a:xfrm>
            <a:off x="10215238" y="2192370"/>
            <a:ext cx="371427" cy="409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3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CF828-B7D1-E3B3-5FB0-91492AD153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B2681A-7458-B221-ABB7-4F0E448C6E6D}"/>
              </a:ext>
            </a:extLst>
          </p:cNvPr>
          <p:cNvSpPr/>
          <p:nvPr/>
        </p:nvSpPr>
        <p:spPr bwMode="auto">
          <a:xfrm>
            <a:off x="10234285" y="2126683"/>
            <a:ext cx="380952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75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42F73-E328-6A9F-A2B1-C4DF54F2AF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4D9CD-F64C-EF36-4848-5DCBFB72D46B}"/>
              </a:ext>
            </a:extLst>
          </p:cNvPr>
          <p:cNvSpPr/>
          <p:nvPr/>
        </p:nvSpPr>
        <p:spPr bwMode="auto">
          <a:xfrm>
            <a:off x="10253333" y="1181703"/>
            <a:ext cx="380952" cy="4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8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8B17E-1B64-4183-CBB2-D48144836E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/>
          <a:stretch/>
        </p:blipFill>
        <p:spPr>
          <a:xfrm>
            <a:off x="720000" y="980728"/>
            <a:ext cx="10219354" cy="488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097EA-53DB-9E45-EE92-2DEDDF2070A6}"/>
              </a:ext>
            </a:extLst>
          </p:cNvPr>
          <p:cNvSpPr/>
          <p:nvPr/>
        </p:nvSpPr>
        <p:spPr bwMode="auto">
          <a:xfrm>
            <a:off x="5703512" y="1099453"/>
            <a:ext cx="1261648" cy="46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1E523D-E8E6-6588-F572-5D47A85BC536}"/>
              </a:ext>
            </a:extLst>
          </p:cNvPr>
          <p:cNvSpPr/>
          <p:nvPr/>
        </p:nvSpPr>
        <p:spPr bwMode="auto">
          <a:xfrm>
            <a:off x="8542222" y="2776073"/>
            <a:ext cx="1595084" cy="46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971F4D-5BCD-155E-D3F6-35B20B8DD648}"/>
              </a:ext>
            </a:extLst>
          </p:cNvPr>
          <p:cNvSpPr/>
          <p:nvPr/>
        </p:nvSpPr>
        <p:spPr bwMode="auto">
          <a:xfrm>
            <a:off x="5951984" y="4452692"/>
            <a:ext cx="1806213" cy="46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3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B01FA-5A3A-FCE7-94A2-730DFAF14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0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75440-D372-D84F-18E8-0FE9C6D07CF3}"/>
              </a:ext>
            </a:extLst>
          </p:cNvPr>
          <p:cNvSpPr/>
          <p:nvPr/>
        </p:nvSpPr>
        <p:spPr bwMode="auto">
          <a:xfrm>
            <a:off x="1875334" y="5301208"/>
            <a:ext cx="2780506" cy="44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D4A57-8684-877A-BD8B-DF4D9B264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5B07B0-AB93-5431-0BAB-2D95D222D816}"/>
              </a:ext>
            </a:extLst>
          </p:cNvPr>
          <p:cNvSpPr/>
          <p:nvPr/>
        </p:nvSpPr>
        <p:spPr bwMode="auto">
          <a:xfrm>
            <a:off x="5942525" y="1124744"/>
            <a:ext cx="2529739" cy="54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CBCED-D3A8-2271-ABD2-A4FD2C939C39}"/>
              </a:ext>
            </a:extLst>
          </p:cNvPr>
          <p:cNvSpPr/>
          <p:nvPr/>
        </p:nvSpPr>
        <p:spPr bwMode="auto">
          <a:xfrm>
            <a:off x="6600901" y="2859357"/>
            <a:ext cx="1799355" cy="439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9A02C2-70EA-0FE9-EFE3-292EFE01F352}"/>
              </a:ext>
            </a:extLst>
          </p:cNvPr>
          <p:cNvSpPr/>
          <p:nvPr/>
        </p:nvSpPr>
        <p:spPr bwMode="auto">
          <a:xfrm>
            <a:off x="1775520" y="3687301"/>
            <a:ext cx="3766641" cy="46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289A66-EA9F-58E6-5668-68A68CF0ECE6}"/>
              </a:ext>
            </a:extLst>
          </p:cNvPr>
          <p:cNvSpPr/>
          <p:nvPr/>
        </p:nvSpPr>
        <p:spPr bwMode="auto">
          <a:xfrm>
            <a:off x="4260996" y="5229200"/>
            <a:ext cx="26270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8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E535F-2500-4494-AC1F-0A69415AC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44551-C5A4-C66E-DE1B-068CBFCC4FCB}"/>
              </a:ext>
            </a:extLst>
          </p:cNvPr>
          <p:cNvSpPr/>
          <p:nvPr/>
        </p:nvSpPr>
        <p:spPr bwMode="auto">
          <a:xfrm>
            <a:off x="2510477" y="1196752"/>
            <a:ext cx="2390476" cy="554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8FDD0B-1E49-0C26-3DD0-07066F03DBE8}"/>
              </a:ext>
            </a:extLst>
          </p:cNvPr>
          <p:cNvSpPr/>
          <p:nvPr/>
        </p:nvSpPr>
        <p:spPr bwMode="auto">
          <a:xfrm>
            <a:off x="1775520" y="3041931"/>
            <a:ext cx="2477813" cy="49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7DD5D6-B1B1-6AD0-622A-7893C1E55228}"/>
              </a:ext>
            </a:extLst>
          </p:cNvPr>
          <p:cNvSpPr/>
          <p:nvPr/>
        </p:nvSpPr>
        <p:spPr bwMode="auto">
          <a:xfrm>
            <a:off x="7248128" y="3861048"/>
            <a:ext cx="333853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38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366C4-6EF5-40E4-8B34-53432D5FA9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2"/>
          <a:stretch/>
        </p:blipFill>
        <p:spPr>
          <a:xfrm>
            <a:off x="719999" y="972000"/>
            <a:ext cx="10829277" cy="418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778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6EF89-2BDE-22FE-AD4B-A3D517E4E7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19998" y="3451688"/>
            <a:ext cx="10776604" cy="1775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7366C4-6EF5-40E4-8B34-53432D5FA9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9"/>
          <a:stretch/>
        </p:blipFill>
        <p:spPr>
          <a:xfrm>
            <a:off x="719998" y="1052736"/>
            <a:ext cx="10776602" cy="239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971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6EF89-2BDE-22FE-AD4B-A3D517E4E7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1062104"/>
            <a:ext cx="10776600" cy="4214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36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