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E1400-5389-3E7B-AC7D-64925E05F8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8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941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BBA39-F1AE-891C-18AD-53DC5AF96D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6520FA-0D51-8DAC-9B46-F742D2621594}"/>
              </a:ext>
            </a:extLst>
          </p:cNvPr>
          <p:cNvSpPr/>
          <p:nvPr/>
        </p:nvSpPr>
        <p:spPr bwMode="auto">
          <a:xfrm>
            <a:off x="6436728" y="1271908"/>
            <a:ext cx="510894" cy="28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8D073E-1EFE-8C0B-6211-15E403C818C9}"/>
              </a:ext>
            </a:extLst>
          </p:cNvPr>
          <p:cNvSpPr/>
          <p:nvPr/>
        </p:nvSpPr>
        <p:spPr bwMode="auto">
          <a:xfrm>
            <a:off x="3785364" y="2833194"/>
            <a:ext cx="405191" cy="36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D59182-A855-CE62-F86B-4E07E86A085F}"/>
              </a:ext>
            </a:extLst>
          </p:cNvPr>
          <p:cNvSpPr/>
          <p:nvPr/>
        </p:nvSpPr>
        <p:spPr bwMode="auto">
          <a:xfrm>
            <a:off x="5503025" y="3759381"/>
            <a:ext cx="1515065" cy="27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51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D9AF5-098D-C081-6852-7B4F147D1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3DBCA-F9B1-40C8-CDB6-9B791CEE1DD8}"/>
              </a:ext>
            </a:extLst>
          </p:cNvPr>
          <p:cNvSpPr/>
          <p:nvPr/>
        </p:nvSpPr>
        <p:spPr bwMode="auto">
          <a:xfrm>
            <a:off x="4091428" y="1238915"/>
            <a:ext cx="1085714" cy="4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8C4119-7857-F321-A8ED-F14A16F2AD86}"/>
              </a:ext>
            </a:extLst>
          </p:cNvPr>
          <p:cNvSpPr/>
          <p:nvPr/>
        </p:nvSpPr>
        <p:spPr bwMode="auto">
          <a:xfrm>
            <a:off x="3577142" y="3031060"/>
            <a:ext cx="1247619" cy="495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35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B6E18-CEE7-36CC-1713-9638080DC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792A55-318F-3C15-44BE-38EB3FD02D4E}"/>
              </a:ext>
            </a:extLst>
          </p:cNvPr>
          <p:cNvSpPr/>
          <p:nvPr/>
        </p:nvSpPr>
        <p:spPr bwMode="auto">
          <a:xfrm>
            <a:off x="6415238" y="4545529"/>
            <a:ext cx="1057142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E284D-8FAF-DE51-22AA-3870A15DD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6BD81-32C4-47F9-FFB3-0898B1DD6222}"/>
              </a:ext>
            </a:extLst>
          </p:cNvPr>
          <p:cNvSpPr/>
          <p:nvPr/>
        </p:nvSpPr>
        <p:spPr bwMode="auto">
          <a:xfrm>
            <a:off x="3719736" y="1052737"/>
            <a:ext cx="23050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E4A434-562B-8BBE-74D8-8D1FCDFC09F7}"/>
              </a:ext>
            </a:extLst>
          </p:cNvPr>
          <p:cNvSpPr/>
          <p:nvPr/>
        </p:nvSpPr>
        <p:spPr bwMode="auto">
          <a:xfrm>
            <a:off x="7472380" y="2927639"/>
            <a:ext cx="1619047" cy="49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B35848-D9A1-A641-3B0D-330E7515748C}"/>
              </a:ext>
            </a:extLst>
          </p:cNvPr>
          <p:cNvSpPr/>
          <p:nvPr/>
        </p:nvSpPr>
        <p:spPr bwMode="auto">
          <a:xfrm>
            <a:off x="3431704" y="5598755"/>
            <a:ext cx="1907342" cy="49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19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676A0-E3B2-A4A5-F2F2-8E3A052A98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C91616-E9E6-A191-E5F5-68DF4C4E17C3}"/>
              </a:ext>
            </a:extLst>
          </p:cNvPr>
          <p:cNvSpPr/>
          <p:nvPr/>
        </p:nvSpPr>
        <p:spPr bwMode="auto">
          <a:xfrm>
            <a:off x="9748571" y="1238777"/>
            <a:ext cx="904761" cy="40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CB4648-A3B4-5F3B-8B11-EE3409EE7801}"/>
              </a:ext>
            </a:extLst>
          </p:cNvPr>
          <p:cNvSpPr/>
          <p:nvPr/>
        </p:nvSpPr>
        <p:spPr bwMode="auto">
          <a:xfrm>
            <a:off x="5224761" y="2996952"/>
            <a:ext cx="3103487" cy="496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7D6006-950D-28CA-1E90-DBB01F259007}"/>
              </a:ext>
            </a:extLst>
          </p:cNvPr>
          <p:cNvSpPr/>
          <p:nvPr/>
        </p:nvSpPr>
        <p:spPr bwMode="auto">
          <a:xfrm>
            <a:off x="6405714" y="4811697"/>
            <a:ext cx="2457142" cy="48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69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41991-4EEA-0CAB-3C87-ECBFF944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91770-ED43-750C-7B1C-6559A5D1477B}"/>
              </a:ext>
            </a:extLst>
          </p:cNvPr>
          <p:cNvSpPr/>
          <p:nvPr/>
        </p:nvSpPr>
        <p:spPr bwMode="auto">
          <a:xfrm>
            <a:off x="4755076" y="1124745"/>
            <a:ext cx="198899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CCC51B-7218-7906-1308-5550E84DCD29}"/>
              </a:ext>
            </a:extLst>
          </p:cNvPr>
          <p:cNvSpPr/>
          <p:nvPr/>
        </p:nvSpPr>
        <p:spPr bwMode="auto">
          <a:xfrm>
            <a:off x="6344385" y="2915558"/>
            <a:ext cx="803483" cy="27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50741-9FFB-8B59-AE97-5533A5064216}"/>
              </a:ext>
            </a:extLst>
          </p:cNvPr>
          <p:cNvSpPr/>
          <p:nvPr/>
        </p:nvSpPr>
        <p:spPr bwMode="auto">
          <a:xfrm>
            <a:off x="4534339" y="5336171"/>
            <a:ext cx="1942487" cy="33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89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6FE7D-A56B-9C6E-8FC9-AE4766EEC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AABBA-29B3-1AF0-9618-D542B2FE97F8}"/>
              </a:ext>
            </a:extLst>
          </p:cNvPr>
          <p:cNvSpPr/>
          <p:nvPr/>
        </p:nvSpPr>
        <p:spPr bwMode="auto">
          <a:xfrm>
            <a:off x="4148571" y="2982868"/>
            <a:ext cx="2895238" cy="4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DE440-376F-DFD0-2C42-1541B5592D14}"/>
              </a:ext>
            </a:extLst>
          </p:cNvPr>
          <p:cNvSpPr/>
          <p:nvPr/>
        </p:nvSpPr>
        <p:spPr bwMode="auto">
          <a:xfrm>
            <a:off x="9891428" y="3030519"/>
            <a:ext cx="523809" cy="352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0468D-8CC7-1A1D-E6AF-2B74931E6EEC}"/>
              </a:ext>
            </a:extLst>
          </p:cNvPr>
          <p:cNvSpPr/>
          <p:nvPr/>
        </p:nvSpPr>
        <p:spPr bwMode="auto">
          <a:xfrm>
            <a:off x="1748571" y="3878705"/>
            <a:ext cx="1276190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46C896-38DD-0540-64AA-CFC2CA1EB600}"/>
              </a:ext>
            </a:extLst>
          </p:cNvPr>
          <p:cNvSpPr/>
          <p:nvPr/>
        </p:nvSpPr>
        <p:spPr bwMode="auto">
          <a:xfrm>
            <a:off x="4224761" y="3878705"/>
            <a:ext cx="1380952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1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9C9E8-5905-D1DA-E322-1CC8B32FF8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1A24F0-6D93-347C-C32F-70D10153A1DF}"/>
              </a:ext>
            </a:extLst>
          </p:cNvPr>
          <p:cNvSpPr/>
          <p:nvPr/>
        </p:nvSpPr>
        <p:spPr bwMode="auto">
          <a:xfrm>
            <a:off x="3520000" y="2972019"/>
            <a:ext cx="1104761" cy="40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1F5C2-8E3E-E170-C973-C31B27CE56D1}"/>
              </a:ext>
            </a:extLst>
          </p:cNvPr>
          <p:cNvSpPr/>
          <p:nvPr/>
        </p:nvSpPr>
        <p:spPr bwMode="auto">
          <a:xfrm>
            <a:off x="6910476" y="2924944"/>
            <a:ext cx="1047619" cy="551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88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996DE-7FD0-9848-A4AB-2FF49C94D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97D95-2049-FF3C-1D9F-D1D8C3DF24A0}"/>
              </a:ext>
            </a:extLst>
          </p:cNvPr>
          <p:cNvSpPr/>
          <p:nvPr/>
        </p:nvSpPr>
        <p:spPr bwMode="auto">
          <a:xfrm>
            <a:off x="6816080" y="2708920"/>
            <a:ext cx="516929" cy="437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4A7C1C-C200-A4DA-5AE8-229FC8FE28FD}"/>
              </a:ext>
            </a:extLst>
          </p:cNvPr>
          <p:cNvSpPr/>
          <p:nvPr/>
        </p:nvSpPr>
        <p:spPr bwMode="auto">
          <a:xfrm>
            <a:off x="8715891" y="2773664"/>
            <a:ext cx="1258776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42B8CF-41D5-53BC-057F-8E27F134F398}"/>
              </a:ext>
            </a:extLst>
          </p:cNvPr>
          <p:cNvSpPr/>
          <p:nvPr/>
        </p:nvSpPr>
        <p:spPr bwMode="auto">
          <a:xfrm>
            <a:off x="1730567" y="3652308"/>
            <a:ext cx="496418" cy="33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31B6F7-4896-2B0A-9329-1E28A1A2B86B}"/>
              </a:ext>
            </a:extLst>
          </p:cNvPr>
          <p:cNvSpPr/>
          <p:nvPr/>
        </p:nvSpPr>
        <p:spPr bwMode="auto">
          <a:xfrm>
            <a:off x="4132880" y="6155112"/>
            <a:ext cx="496418" cy="33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3B3B8A-FF3A-4A84-2443-1F129E4E69DF}"/>
              </a:ext>
            </a:extLst>
          </p:cNvPr>
          <p:cNvSpPr/>
          <p:nvPr/>
        </p:nvSpPr>
        <p:spPr bwMode="auto">
          <a:xfrm>
            <a:off x="5772835" y="6119611"/>
            <a:ext cx="877597" cy="46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9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D0CB3-0678-FB8D-3783-67CF05F7B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EACE6-5B8C-A3FB-879B-1D80DBA891C5}"/>
              </a:ext>
            </a:extLst>
          </p:cNvPr>
          <p:cNvSpPr/>
          <p:nvPr/>
        </p:nvSpPr>
        <p:spPr bwMode="auto">
          <a:xfrm>
            <a:off x="4376574" y="2848756"/>
            <a:ext cx="475441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A55D69-0A42-6BA0-3B7F-125F8B93D9A0}"/>
              </a:ext>
            </a:extLst>
          </p:cNvPr>
          <p:cNvSpPr/>
          <p:nvPr/>
        </p:nvSpPr>
        <p:spPr bwMode="auto">
          <a:xfrm>
            <a:off x="5612722" y="2814162"/>
            <a:ext cx="1071903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B11ED5-DBAE-2B34-9237-C7928F8322DB}"/>
              </a:ext>
            </a:extLst>
          </p:cNvPr>
          <p:cNvSpPr/>
          <p:nvPr/>
        </p:nvSpPr>
        <p:spPr bwMode="auto">
          <a:xfrm>
            <a:off x="4177754" y="5261729"/>
            <a:ext cx="1288013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DF9756-AC35-645E-0714-4EA4AF5FF66F}"/>
              </a:ext>
            </a:extLst>
          </p:cNvPr>
          <p:cNvSpPr/>
          <p:nvPr/>
        </p:nvSpPr>
        <p:spPr bwMode="auto">
          <a:xfrm>
            <a:off x="7341599" y="5296324"/>
            <a:ext cx="743417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36C999-CF28-F6B2-16B6-EE0E55551834}"/>
              </a:ext>
            </a:extLst>
          </p:cNvPr>
          <p:cNvSpPr/>
          <p:nvPr/>
        </p:nvSpPr>
        <p:spPr bwMode="auto">
          <a:xfrm>
            <a:off x="9269297" y="5296324"/>
            <a:ext cx="475441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8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