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143250"/>
            <a:ext cx="5286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BA3E4-D61C-4D70-3CEC-AA2614D12C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9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275833-4A2F-A967-5B5F-A4A7927277AC}"/>
              </a:ext>
            </a:extLst>
          </p:cNvPr>
          <p:cNvSpPr/>
          <p:nvPr/>
        </p:nvSpPr>
        <p:spPr bwMode="auto">
          <a:xfrm>
            <a:off x="1703512" y="2830950"/>
            <a:ext cx="9129963" cy="476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B291E78-6E79-C9A3-27E4-D030B348A7B0}"/>
              </a:ext>
            </a:extLst>
          </p:cNvPr>
          <p:cNvSpPr/>
          <p:nvPr/>
        </p:nvSpPr>
        <p:spPr bwMode="auto">
          <a:xfrm>
            <a:off x="1259507" y="3573016"/>
            <a:ext cx="5641966" cy="567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53B66E-FE94-27B8-AD67-4518FD004BDC}"/>
              </a:ext>
            </a:extLst>
          </p:cNvPr>
          <p:cNvSpPr/>
          <p:nvPr/>
        </p:nvSpPr>
        <p:spPr bwMode="auto">
          <a:xfrm>
            <a:off x="1703512" y="5312604"/>
            <a:ext cx="9129963" cy="485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16B2C43-AAE8-52E7-9399-6379DD218149}"/>
              </a:ext>
            </a:extLst>
          </p:cNvPr>
          <p:cNvSpPr/>
          <p:nvPr/>
        </p:nvSpPr>
        <p:spPr bwMode="auto">
          <a:xfrm>
            <a:off x="1259506" y="6145927"/>
            <a:ext cx="4836493" cy="451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83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86DBD-0C0B-E9FA-DDFE-A8FBAB55C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F7BB13-D5EC-2B47-0830-907A3B59E45F}"/>
              </a:ext>
            </a:extLst>
          </p:cNvPr>
          <p:cNvSpPr/>
          <p:nvPr/>
        </p:nvSpPr>
        <p:spPr bwMode="auto">
          <a:xfrm>
            <a:off x="1775520" y="1916832"/>
            <a:ext cx="9505055" cy="666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5CAA67-D6EC-ACED-AFF9-F1DEF5A772B4}"/>
              </a:ext>
            </a:extLst>
          </p:cNvPr>
          <p:cNvSpPr/>
          <p:nvPr/>
        </p:nvSpPr>
        <p:spPr bwMode="auto">
          <a:xfrm>
            <a:off x="1271464" y="2955040"/>
            <a:ext cx="6162821" cy="49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06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35AA7-E91E-F2C2-4FE4-6A70A8EF37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FA876F-21D9-E55C-6BDE-26084D6BAD14}"/>
              </a:ext>
            </a:extLst>
          </p:cNvPr>
          <p:cNvSpPr/>
          <p:nvPr/>
        </p:nvSpPr>
        <p:spPr bwMode="auto">
          <a:xfrm>
            <a:off x="1607837" y="3212000"/>
            <a:ext cx="7934552" cy="51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933554-94C9-B187-4CA5-690356969EC0}"/>
              </a:ext>
            </a:extLst>
          </p:cNvPr>
          <p:cNvSpPr/>
          <p:nvPr/>
        </p:nvSpPr>
        <p:spPr bwMode="auto">
          <a:xfrm>
            <a:off x="688005" y="4036000"/>
            <a:ext cx="8854384" cy="415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D7EE6C-8E7B-C1B1-5FA9-B9B6C81E438C}"/>
              </a:ext>
            </a:extLst>
          </p:cNvPr>
          <p:cNvSpPr/>
          <p:nvPr/>
        </p:nvSpPr>
        <p:spPr bwMode="auto">
          <a:xfrm>
            <a:off x="720000" y="4764000"/>
            <a:ext cx="8822389" cy="415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218F2EA-63A8-84AD-F7C8-75CC01855309}"/>
              </a:ext>
            </a:extLst>
          </p:cNvPr>
          <p:cNvSpPr/>
          <p:nvPr/>
        </p:nvSpPr>
        <p:spPr bwMode="auto">
          <a:xfrm>
            <a:off x="720001" y="5484000"/>
            <a:ext cx="8814390" cy="4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0B530C3-0B2E-D771-1700-57C03F937B30}"/>
              </a:ext>
            </a:extLst>
          </p:cNvPr>
          <p:cNvSpPr/>
          <p:nvPr/>
        </p:nvSpPr>
        <p:spPr bwMode="auto">
          <a:xfrm>
            <a:off x="688005" y="6093296"/>
            <a:ext cx="8854384" cy="542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9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7" grpId="0" animBg="1"/>
      <p:bldP spid="30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35561-D9F0-8815-03AE-872DA7206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46D844-348F-C789-221C-DCBAE3264639}"/>
              </a:ext>
            </a:extLst>
          </p:cNvPr>
          <p:cNvSpPr/>
          <p:nvPr/>
        </p:nvSpPr>
        <p:spPr bwMode="auto">
          <a:xfrm>
            <a:off x="720000" y="1161888"/>
            <a:ext cx="9941042" cy="48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EA8D27-6073-ACA0-24AA-928631CDE2F5}"/>
              </a:ext>
            </a:extLst>
          </p:cNvPr>
          <p:cNvSpPr/>
          <p:nvPr/>
        </p:nvSpPr>
        <p:spPr bwMode="auto">
          <a:xfrm>
            <a:off x="720000" y="2029959"/>
            <a:ext cx="9959117" cy="470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49554CA-647B-8B08-37A4-2F3C686F6A05}"/>
              </a:ext>
            </a:extLst>
          </p:cNvPr>
          <p:cNvSpPr/>
          <p:nvPr/>
        </p:nvSpPr>
        <p:spPr bwMode="auto">
          <a:xfrm>
            <a:off x="720000" y="2796923"/>
            <a:ext cx="9968155" cy="488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10EE489-2E74-2DDB-9C3C-FD93DB20D8E6}"/>
              </a:ext>
            </a:extLst>
          </p:cNvPr>
          <p:cNvSpPr/>
          <p:nvPr/>
        </p:nvSpPr>
        <p:spPr bwMode="auto">
          <a:xfrm>
            <a:off x="683850" y="3648546"/>
            <a:ext cx="9977192" cy="47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FF0A828-97C1-734E-3A18-6C02115A9E0D}"/>
              </a:ext>
            </a:extLst>
          </p:cNvPr>
          <p:cNvSpPr/>
          <p:nvPr/>
        </p:nvSpPr>
        <p:spPr bwMode="auto">
          <a:xfrm>
            <a:off x="683850" y="4480445"/>
            <a:ext cx="2792529" cy="470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98C4A0C-4356-4094-44C0-3642D9E54F47}"/>
              </a:ext>
            </a:extLst>
          </p:cNvPr>
          <p:cNvSpPr/>
          <p:nvPr/>
        </p:nvSpPr>
        <p:spPr bwMode="auto">
          <a:xfrm>
            <a:off x="1775520" y="5176710"/>
            <a:ext cx="9001000" cy="587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688A29D-3A91-8239-C657-906FA999A92D}"/>
              </a:ext>
            </a:extLst>
          </p:cNvPr>
          <p:cNvSpPr/>
          <p:nvPr/>
        </p:nvSpPr>
        <p:spPr bwMode="auto">
          <a:xfrm>
            <a:off x="683850" y="6019518"/>
            <a:ext cx="3163059" cy="577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7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1" grpId="0" animBg="1"/>
      <p:bldP spid="22" grpId="0" animBg="1"/>
      <p:bldP spid="24" grpId="0" animBg="1"/>
      <p:bldP spid="28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EA5E5-02D4-11DB-E2DA-3B6B725E3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49F71-BE29-C3A9-A356-84560DBBD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309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531D24-E63D-AC77-5AE3-D2BECF94C5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235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0BCC7-DBD3-A29E-3A3C-DA5993E080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0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635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5D950-DC85-5EAC-D8EC-72B341D48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413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9D1A0-B416-7653-168B-46250AEF00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54D88C-DED6-CA49-07B4-060BDC50C758}"/>
              </a:ext>
            </a:extLst>
          </p:cNvPr>
          <p:cNvSpPr/>
          <p:nvPr/>
        </p:nvSpPr>
        <p:spPr bwMode="auto">
          <a:xfrm>
            <a:off x="4072380" y="3929124"/>
            <a:ext cx="6523809" cy="419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91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476784-C611-040C-EEAB-5892B6C38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D8ED39-257C-D257-9B04-6820A37C3084}"/>
              </a:ext>
            </a:extLst>
          </p:cNvPr>
          <p:cNvSpPr/>
          <p:nvPr/>
        </p:nvSpPr>
        <p:spPr bwMode="auto">
          <a:xfrm>
            <a:off x="3929523" y="1277083"/>
            <a:ext cx="4409523" cy="49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C6E8D7-0FCB-AAD9-6F3D-FF8569610F88}"/>
              </a:ext>
            </a:extLst>
          </p:cNvPr>
          <p:cNvSpPr/>
          <p:nvPr/>
        </p:nvSpPr>
        <p:spPr bwMode="auto">
          <a:xfrm>
            <a:off x="4472380" y="2077927"/>
            <a:ext cx="3999884" cy="55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D00B4C-688B-CE4B-4395-7FA16F57D5F7}"/>
              </a:ext>
            </a:extLst>
          </p:cNvPr>
          <p:cNvSpPr/>
          <p:nvPr/>
        </p:nvSpPr>
        <p:spPr bwMode="auto">
          <a:xfrm>
            <a:off x="5510476" y="3002709"/>
            <a:ext cx="3304761" cy="50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43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6918C-BFE7-8E1F-2930-061B42CA24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42FD91-3D59-4EEA-601D-C6D849D5DC7C}"/>
              </a:ext>
            </a:extLst>
          </p:cNvPr>
          <p:cNvSpPr/>
          <p:nvPr/>
        </p:nvSpPr>
        <p:spPr bwMode="auto">
          <a:xfrm>
            <a:off x="1991544" y="3805546"/>
            <a:ext cx="9204646" cy="50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96884D-DBBC-505C-619A-F44846D72124}"/>
              </a:ext>
            </a:extLst>
          </p:cNvPr>
          <p:cNvSpPr/>
          <p:nvPr/>
        </p:nvSpPr>
        <p:spPr bwMode="auto">
          <a:xfrm>
            <a:off x="1243810" y="4673737"/>
            <a:ext cx="9952380" cy="505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9E834E6-A3CC-A941-0F19-5CE7F16B5111}"/>
              </a:ext>
            </a:extLst>
          </p:cNvPr>
          <p:cNvSpPr/>
          <p:nvPr/>
        </p:nvSpPr>
        <p:spPr bwMode="auto">
          <a:xfrm>
            <a:off x="1243809" y="5580090"/>
            <a:ext cx="1857142" cy="362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28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2023-08-24T15:59:58Z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