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87" r:id="rId13"/>
    <p:sldId id="377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88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6C716-76AB-48B0-B64B-415594469047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CAA69-2050-4789-BE9C-77DEF0389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322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CAA69-2050-4789-BE9C-77DEF03898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0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2C50A-2C65-EF32-14E1-7482F0A2D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89"/>
          <a:stretch/>
        </p:blipFill>
        <p:spPr>
          <a:xfrm>
            <a:off x="720000" y="972000"/>
            <a:ext cx="10776600" cy="5234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28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FA6AC-D85A-0E3E-564B-5CE1F58B82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2244481"/>
            <a:ext cx="10776600" cy="264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22C50A-2C65-EF32-14E1-7482F0A2D0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11"/>
          <a:stretch/>
        </p:blipFill>
        <p:spPr>
          <a:xfrm>
            <a:off x="720001" y="1396828"/>
            <a:ext cx="10776599" cy="84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939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FA6AC-D85A-0E3E-564B-5CE1F58B82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19999" y="1052736"/>
            <a:ext cx="10800001" cy="3510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D8AA85-134F-5026-00EE-A977CA8211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508"/>
          <a:stretch/>
        </p:blipFill>
        <p:spPr>
          <a:xfrm>
            <a:off x="720000" y="4565585"/>
            <a:ext cx="10800000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26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8AA85-134F-5026-00EE-A977CA8211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/>
          <a:stretch/>
        </p:blipFill>
        <p:spPr>
          <a:xfrm>
            <a:off x="720000" y="935933"/>
            <a:ext cx="9912504" cy="407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690CF8-79A3-6FC1-76AD-C29F2B35D9D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08580"/>
            <a:ext cx="9912504" cy="1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567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A5B79-24D7-1D3B-A546-193349DE5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693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02DD5-FD04-7013-4BB2-AD8A493B94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91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3A009A-FB03-BF45-B905-D056BDA24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1404F-6E16-4211-948C-D23F72A679ED}"/>
              </a:ext>
            </a:extLst>
          </p:cNvPr>
          <p:cNvSpPr/>
          <p:nvPr/>
        </p:nvSpPr>
        <p:spPr bwMode="auto">
          <a:xfrm>
            <a:off x="1358095" y="1267270"/>
            <a:ext cx="380952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C5D2D9-25EE-9D49-81D9-94FD4BA112E3}"/>
              </a:ext>
            </a:extLst>
          </p:cNvPr>
          <p:cNvSpPr/>
          <p:nvPr/>
        </p:nvSpPr>
        <p:spPr bwMode="auto">
          <a:xfrm>
            <a:off x="1358095" y="3057940"/>
            <a:ext cx="371428" cy="41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A4EE82-75A9-2A8A-7A20-F607FADDA789}"/>
              </a:ext>
            </a:extLst>
          </p:cNvPr>
          <p:cNvSpPr/>
          <p:nvPr/>
        </p:nvSpPr>
        <p:spPr bwMode="auto">
          <a:xfrm>
            <a:off x="1377142" y="4867661"/>
            <a:ext cx="342857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71BF1-A438-18B0-DC9D-41DE9B228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0A9F7-B785-588D-C51A-21695A1B33FB}"/>
              </a:ext>
            </a:extLst>
          </p:cNvPr>
          <p:cNvSpPr/>
          <p:nvPr/>
        </p:nvSpPr>
        <p:spPr bwMode="auto">
          <a:xfrm>
            <a:off x="1358095" y="1238890"/>
            <a:ext cx="371428" cy="4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BD07A7-0116-69B9-E1BF-C00F5828555A}"/>
              </a:ext>
            </a:extLst>
          </p:cNvPr>
          <p:cNvSpPr/>
          <p:nvPr/>
        </p:nvSpPr>
        <p:spPr bwMode="auto">
          <a:xfrm>
            <a:off x="1358095" y="3049936"/>
            <a:ext cx="380952" cy="3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8CACF-EB09-559F-CE07-FEE6959AFA29}"/>
              </a:ext>
            </a:extLst>
          </p:cNvPr>
          <p:cNvSpPr/>
          <p:nvPr/>
        </p:nvSpPr>
        <p:spPr bwMode="auto">
          <a:xfrm>
            <a:off x="1320000" y="4841918"/>
            <a:ext cx="428571" cy="40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6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681D1-F604-D093-1B78-55986A2A4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1E8AE-BC59-398B-F1CD-BF4651F29B36}"/>
              </a:ext>
            </a:extLst>
          </p:cNvPr>
          <p:cNvSpPr/>
          <p:nvPr/>
        </p:nvSpPr>
        <p:spPr bwMode="auto">
          <a:xfrm>
            <a:off x="1280509" y="1132247"/>
            <a:ext cx="400363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FADA50-F8B1-04AF-437F-9A8BFFBDB59D}"/>
              </a:ext>
            </a:extLst>
          </p:cNvPr>
          <p:cNvSpPr/>
          <p:nvPr/>
        </p:nvSpPr>
        <p:spPr bwMode="auto">
          <a:xfrm>
            <a:off x="1333891" y="2814843"/>
            <a:ext cx="320291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B06339-3F55-D199-6C9E-9F4ED61B272C}"/>
              </a:ext>
            </a:extLst>
          </p:cNvPr>
          <p:cNvSpPr/>
          <p:nvPr/>
        </p:nvSpPr>
        <p:spPr bwMode="auto">
          <a:xfrm>
            <a:off x="1316097" y="4497440"/>
            <a:ext cx="355879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03BE40-572B-606D-70E1-AE468ABD04DE}"/>
              </a:ext>
            </a:extLst>
          </p:cNvPr>
          <p:cNvSpPr/>
          <p:nvPr/>
        </p:nvSpPr>
        <p:spPr bwMode="auto">
          <a:xfrm>
            <a:off x="1316097" y="5334287"/>
            <a:ext cx="346982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3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C0D7D-9076-5561-270F-7EEFA432D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B1553-3E9E-29C8-FCC0-AE38B8B78115}"/>
              </a:ext>
            </a:extLst>
          </p:cNvPr>
          <p:cNvSpPr/>
          <p:nvPr/>
        </p:nvSpPr>
        <p:spPr bwMode="auto">
          <a:xfrm>
            <a:off x="1358095" y="1267712"/>
            <a:ext cx="380952" cy="40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F2D6F3-49AF-0054-69E5-35A8DB049561}"/>
              </a:ext>
            </a:extLst>
          </p:cNvPr>
          <p:cNvSpPr/>
          <p:nvPr/>
        </p:nvSpPr>
        <p:spPr bwMode="auto">
          <a:xfrm>
            <a:off x="1320000" y="3070604"/>
            <a:ext cx="438095" cy="39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1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37DA0-E42A-1342-4ABF-96F85CC26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673A2-DA9E-FD6E-C06E-0BD28924B5FE}"/>
              </a:ext>
            </a:extLst>
          </p:cNvPr>
          <p:cNvSpPr/>
          <p:nvPr/>
        </p:nvSpPr>
        <p:spPr bwMode="auto">
          <a:xfrm>
            <a:off x="6881904" y="4653136"/>
            <a:ext cx="2771428" cy="60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62A24-9410-2940-E25D-2F59C767AF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0F922-5002-6EC2-7ED9-F3DF6440652F}"/>
              </a:ext>
            </a:extLst>
          </p:cNvPr>
          <p:cNvSpPr/>
          <p:nvPr/>
        </p:nvSpPr>
        <p:spPr bwMode="auto">
          <a:xfrm>
            <a:off x="1358095" y="1324837"/>
            <a:ext cx="380952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08055-B965-3DEE-E7DE-D838C81A3B4A}"/>
              </a:ext>
            </a:extLst>
          </p:cNvPr>
          <p:cNvSpPr/>
          <p:nvPr/>
        </p:nvSpPr>
        <p:spPr bwMode="auto">
          <a:xfrm>
            <a:off x="1377142" y="3098559"/>
            <a:ext cx="342857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0C0DEE-DD6C-85C6-78BF-0870AB8340C2}"/>
              </a:ext>
            </a:extLst>
          </p:cNvPr>
          <p:cNvSpPr/>
          <p:nvPr/>
        </p:nvSpPr>
        <p:spPr bwMode="auto">
          <a:xfrm>
            <a:off x="1320000" y="4862746"/>
            <a:ext cx="438095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259E3-B06D-32D5-7D8A-DE47B01E86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8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CAA81-4A4D-01A1-E542-3922DA0B7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27AF3-574B-FC35-D58D-2FBE70ABD557}"/>
              </a:ext>
            </a:extLst>
          </p:cNvPr>
          <p:cNvSpPr/>
          <p:nvPr/>
        </p:nvSpPr>
        <p:spPr bwMode="auto">
          <a:xfrm>
            <a:off x="3127107" y="2871574"/>
            <a:ext cx="796533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AF70F-7B0C-405B-B4FA-36DE8AF03D77}"/>
              </a:ext>
            </a:extLst>
          </p:cNvPr>
          <p:cNvSpPr/>
          <p:nvPr/>
        </p:nvSpPr>
        <p:spPr bwMode="auto">
          <a:xfrm>
            <a:off x="7346111" y="3720693"/>
            <a:ext cx="1146658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DB6EC-B3C7-6CB1-06EC-5FAA9374C843}"/>
              </a:ext>
            </a:extLst>
          </p:cNvPr>
          <p:cNvSpPr/>
          <p:nvPr/>
        </p:nvSpPr>
        <p:spPr bwMode="auto">
          <a:xfrm>
            <a:off x="5910599" y="5305130"/>
            <a:ext cx="2065736" cy="45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5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B258E-E67C-50CE-5CAE-B3E84657E4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9"/>
          <a:stretch/>
        </p:blipFill>
        <p:spPr>
          <a:xfrm>
            <a:off x="720000" y="972000"/>
            <a:ext cx="10776600" cy="5149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A78AE0-CD91-34EC-6AB8-7166B6197538}"/>
              </a:ext>
            </a:extLst>
          </p:cNvPr>
          <p:cNvSpPr/>
          <p:nvPr/>
        </p:nvSpPr>
        <p:spPr bwMode="auto">
          <a:xfrm>
            <a:off x="8688288" y="1196752"/>
            <a:ext cx="1872208" cy="45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CF961-1ADC-C155-D58A-BDA489143992}"/>
              </a:ext>
            </a:extLst>
          </p:cNvPr>
          <p:cNvSpPr/>
          <p:nvPr/>
        </p:nvSpPr>
        <p:spPr bwMode="auto">
          <a:xfrm>
            <a:off x="1775520" y="3933055"/>
            <a:ext cx="1512168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99A3E7-1B6B-80C3-4298-FAFB98D27508}"/>
              </a:ext>
            </a:extLst>
          </p:cNvPr>
          <p:cNvSpPr/>
          <p:nvPr/>
        </p:nvSpPr>
        <p:spPr bwMode="auto">
          <a:xfrm>
            <a:off x="6672064" y="4643833"/>
            <a:ext cx="1800200" cy="58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2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79D87-F5E8-82EC-3427-86EE18876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2073192"/>
            <a:ext cx="10776600" cy="250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D78E4-C42C-802E-4EC9-D210FBF97F26}"/>
              </a:ext>
            </a:extLst>
          </p:cNvPr>
          <p:cNvSpPr/>
          <p:nvPr/>
        </p:nvSpPr>
        <p:spPr bwMode="auto">
          <a:xfrm>
            <a:off x="5663952" y="3068960"/>
            <a:ext cx="2177120" cy="5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EB258E-E67C-50CE-5CAE-B3E84657E4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61"/>
          <a:stretch/>
        </p:blipFill>
        <p:spPr>
          <a:xfrm>
            <a:off x="720000" y="1148724"/>
            <a:ext cx="10776600" cy="92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9D78E4-C42C-802E-4EC9-D210FBF97F26}"/>
              </a:ext>
            </a:extLst>
          </p:cNvPr>
          <p:cNvSpPr/>
          <p:nvPr/>
        </p:nvSpPr>
        <p:spPr bwMode="auto">
          <a:xfrm>
            <a:off x="2711624" y="1293570"/>
            <a:ext cx="2736304" cy="55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06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79D87-F5E8-82EC-3427-86EE188769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19999" y="1096194"/>
            <a:ext cx="10800000" cy="3329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AA1471-D827-7835-8994-D301742E2FDE}"/>
              </a:ext>
            </a:extLst>
          </p:cNvPr>
          <p:cNvSpPr/>
          <p:nvPr/>
        </p:nvSpPr>
        <p:spPr bwMode="auto">
          <a:xfrm>
            <a:off x="3958770" y="2852936"/>
            <a:ext cx="3001325" cy="57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7222EEF-2CFF-1C0E-C0EF-87F41B7EC5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4425233"/>
            <a:ext cx="10800000" cy="188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6B2E64-5FE0-55A6-66B0-F1A2FC686DED}"/>
              </a:ext>
            </a:extLst>
          </p:cNvPr>
          <p:cNvSpPr/>
          <p:nvPr/>
        </p:nvSpPr>
        <p:spPr bwMode="auto">
          <a:xfrm>
            <a:off x="2062856" y="4750405"/>
            <a:ext cx="1876190" cy="449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76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A09F2-DA80-A036-A6C2-D2F7F10F1A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0EB05-20F7-6DD3-BE91-BBD528DF1B55}"/>
              </a:ext>
            </a:extLst>
          </p:cNvPr>
          <p:cNvSpPr/>
          <p:nvPr/>
        </p:nvSpPr>
        <p:spPr bwMode="auto">
          <a:xfrm>
            <a:off x="6434285" y="1257954"/>
            <a:ext cx="2485714" cy="4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596D4F-1213-E4B9-3594-DE92AA8782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08"/>
          <a:stretch/>
        </p:blipFill>
        <p:spPr>
          <a:xfrm>
            <a:off x="720000" y="2802109"/>
            <a:ext cx="10800000" cy="185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A33080-5C79-E62A-677C-DE3945265B80}"/>
              </a:ext>
            </a:extLst>
          </p:cNvPr>
          <p:cNvSpPr/>
          <p:nvPr/>
        </p:nvSpPr>
        <p:spPr bwMode="auto">
          <a:xfrm>
            <a:off x="6053333" y="2996952"/>
            <a:ext cx="1876190" cy="57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63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96D4F-1213-E4B9-3594-DE92AA8782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11"/>
          <a:stretch/>
        </p:blipFill>
        <p:spPr>
          <a:xfrm>
            <a:off x="720000" y="1052736"/>
            <a:ext cx="10800000" cy="355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383EFF-2D87-1663-22A7-1EA1325779F5}"/>
              </a:ext>
            </a:extLst>
          </p:cNvPr>
          <p:cNvSpPr/>
          <p:nvPr/>
        </p:nvSpPr>
        <p:spPr bwMode="auto">
          <a:xfrm>
            <a:off x="10034285" y="1052736"/>
            <a:ext cx="1180952" cy="52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CAB7A9-5116-DD99-5635-E66CD74D67EE}"/>
              </a:ext>
            </a:extLst>
          </p:cNvPr>
          <p:cNvSpPr/>
          <p:nvPr/>
        </p:nvSpPr>
        <p:spPr bwMode="auto">
          <a:xfrm>
            <a:off x="1320000" y="2087834"/>
            <a:ext cx="457142" cy="495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8D5699-8737-EED4-9B82-E8A136EF6D17}"/>
              </a:ext>
            </a:extLst>
          </p:cNvPr>
          <p:cNvSpPr/>
          <p:nvPr/>
        </p:nvSpPr>
        <p:spPr bwMode="auto">
          <a:xfrm>
            <a:off x="4243809" y="2924944"/>
            <a:ext cx="1790476" cy="58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ED887-327E-AAA7-0615-DC79D16E4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5EAA3-28A4-DD13-BE71-3E0A7B289C6E}"/>
              </a:ext>
            </a:extLst>
          </p:cNvPr>
          <p:cNvSpPr/>
          <p:nvPr/>
        </p:nvSpPr>
        <p:spPr bwMode="auto">
          <a:xfrm>
            <a:off x="6195419" y="4467022"/>
            <a:ext cx="1890122" cy="441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72A55B-33BF-FD5F-A254-4373472F9441}"/>
              </a:ext>
            </a:extLst>
          </p:cNvPr>
          <p:cNvSpPr/>
          <p:nvPr/>
        </p:nvSpPr>
        <p:spPr bwMode="auto">
          <a:xfrm>
            <a:off x="7517657" y="6095770"/>
            <a:ext cx="1517181" cy="44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1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E463C-529A-66E7-2720-452DF1FEF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B20B2-9DF8-A8F6-B6AC-20DEC0F62764}"/>
              </a:ext>
            </a:extLst>
          </p:cNvPr>
          <p:cNvSpPr/>
          <p:nvPr/>
        </p:nvSpPr>
        <p:spPr bwMode="auto">
          <a:xfrm>
            <a:off x="2998939" y="1171518"/>
            <a:ext cx="1880341" cy="45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26E23-3ADC-8B7D-DF4D-06975FE7F110}"/>
              </a:ext>
            </a:extLst>
          </p:cNvPr>
          <p:cNvSpPr/>
          <p:nvPr/>
        </p:nvSpPr>
        <p:spPr bwMode="auto">
          <a:xfrm>
            <a:off x="6646976" y="2889108"/>
            <a:ext cx="1429753" cy="32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69C24-555D-45C2-6103-D18B69EF8811}"/>
              </a:ext>
            </a:extLst>
          </p:cNvPr>
          <p:cNvSpPr/>
          <p:nvPr/>
        </p:nvSpPr>
        <p:spPr bwMode="auto">
          <a:xfrm>
            <a:off x="7626140" y="4519951"/>
            <a:ext cx="2131631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28458C-2437-C573-EFA6-20D10E582ADF}"/>
              </a:ext>
            </a:extLst>
          </p:cNvPr>
          <p:cNvSpPr/>
          <p:nvPr/>
        </p:nvSpPr>
        <p:spPr bwMode="auto">
          <a:xfrm>
            <a:off x="8310688" y="6289590"/>
            <a:ext cx="1265114" cy="27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9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EF58E-66EA-BC17-A15C-7252A1AE9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427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A4AEE-4EAA-0069-38EB-0A94DF4DF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223DA-D54D-11F4-9223-A543772CCC7A}"/>
              </a:ext>
            </a:extLst>
          </p:cNvPr>
          <p:cNvSpPr/>
          <p:nvPr/>
        </p:nvSpPr>
        <p:spPr bwMode="auto">
          <a:xfrm>
            <a:off x="6215238" y="1124744"/>
            <a:ext cx="1752970" cy="62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92704B-4C88-BF25-114D-F5AE14EF1B34}"/>
              </a:ext>
            </a:extLst>
          </p:cNvPr>
          <p:cNvSpPr/>
          <p:nvPr/>
        </p:nvSpPr>
        <p:spPr bwMode="auto">
          <a:xfrm>
            <a:off x="8184232" y="3088783"/>
            <a:ext cx="2669101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A8D7A4-3335-4E22-1508-22864951BC85}"/>
              </a:ext>
            </a:extLst>
          </p:cNvPr>
          <p:cNvSpPr/>
          <p:nvPr/>
        </p:nvSpPr>
        <p:spPr bwMode="auto">
          <a:xfrm>
            <a:off x="9336361" y="4797153"/>
            <a:ext cx="1936020" cy="62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6D72D9-C278-FF6B-66B8-E8731119EFEC}"/>
              </a:ext>
            </a:extLst>
          </p:cNvPr>
          <p:cNvSpPr/>
          <p:nvPr/>
        </p:nvSpPr>
        <p:spPr bwMode="auto">
          <a:xfrm>
            <a:off x="1358095" y="5853950"/>
            <a:ext cx="1457142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51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90576-5FA0-C84D-238C-67798F677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76345-9C85-50AC-5D9E-8A9B4049B677}"/>
              </a:ext>
            </a:extLst>
          </p:cNvPr>
          <p:cNvSpPr/>
          <p:nvPr/>
        </p:nvSpPr>
        <p:spPr bwMode="auto">
          <a:xfrm>
            <a:off x="1843809" y="2107344"/>
            <a:ext cx="3316087" cy="400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8EAE77-712B-6657-BEEC-2D71B88487E9}"/>
              </a:ext>
            </a:extLst>
          </p:cNvPr>
          <p:cNvSpPr/>
          <p:nvPr/>
        </p:nvSpPr>
        <p:spPr bwMode="auto">
          <a:xfrm>
            <a:off x="10224761" y="3137740"/>
            <a:ext cx="1028571" cy="29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2EFBD7-276C-CF71-147F-ECC5CDDC037D}"/>
              </a:ext>
            </a:extLst>
          </p:cNvPr>
          <p:cNvSpPr/>
          <p:nvPr/>
        </p:nvSpPr>
        <p:spPr bwMode="auto">
          <a:xfrm>
            <a:off x="1320000" y="3948700"/>
            <a:ext cx="1400000" cy="41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2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