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C9A7B-1BE2-C7B7-CD80-A074AD236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6D0D34-541E-DE1A-8B5E-08C70824BED1}"/>
              </a:ext>
            </a:extLst>
          </p:cNvPr>
          <p:cNvSpPr/>
          <p:nvPr/>
        </p:nvSpPr>
        <p:spPr bwMode="auto">
          <a:xfrm>
            <a:off x="2386666" y="3067238"/>
            <a:ext cx="7957806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62C13B-0FB9-1E8C-6F4E-F853BCAF3D98}"/>
              </a:ext>
            </a:extLst>
          </p:cNvPr>
          <p:cNvSpPr/>
          <p:nvPr/>
        </p:nvSpPr>
        <p:spPr bwMode="auto">
          <a:xfrm>
            <a:off x="2386666" y="4867238"/>
            <a:ext cx="5653550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2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CF952-2F94-F9B6-DF4A-065CD59611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00882-1C2B-F0D8-588A-A719A7AB9B04}"/>
              </a:ext>
            </a:extLst>
          </p:cNvPr>
          <p:cNvSpPr/>
          <p:nvPr/>
        </p:nvSpPr>
        <p:spPr bwMode="auto">
          <a:xfrm>
            <a:off x="6060825" y="1233027"/>
            <a:ext cx="4283647" cy="4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820E86-4663-3B36-CAF3-45DBFC4F332F}"/>
              </a:ext>
            </a:extLst>
          </p:cNvPr>
          <p:cNvSpPr/>
          <p:nvPr/>
        </p:nvSpPr>
        <p:spPr bwMode="auto">
          <a:xfrm>
            <a:off x="1271464" y="2050912"/>
            <a:ext cx="4154376" cy="46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715FF0-5EAB-6640-FDC9-D74B09C88EE9}"/>
              </a:ext>
            </a:extLst>
          </p:cNvPr>
          <p:cNvSpPr/>
          <p:nvPr/>
        </p:nvSpPr>
        <p:spPr bwMode="auto">
          <a:xfrm>
            <a:off x="1920380" y="5157192"/>
            <a:ext cx="7767681" cy="626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83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AC89B-326E-2172-34A3-92978C667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33D69-5DB8-7B65-5851-6A1528BD6761}"/>
              </a:ext>
            </a:extLst>
          </p:cNvPr>
          <p:cNvSpPr/>
          <p:nvPr/>
        </p:nvSpPr>
        <p:spPr bwMode="auto">
          <a:xfrm>
            <a:off x="1998666" y="3660580"/>
            <a:ext cx="7841750" cy="461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77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6DA46-3166-6F80-35FB-C7D7413A0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96FCA0-47CD-19B2-5A39-F9C9F525B7EB}"/>
              </a:ext>
            </a:extLst>
          </p:cNvPr>
          <p:cNvSpPr/>
          <p:nvPr/>
        </p:nvSpPr>
        <p:spPr bwMode="auto">
          <a:xfrm>
            <a:off x="7042962" y="5373216"/>
            <a:ext cx="243741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6C272-2C72-3E66-6710-B028082DD7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C13D2-35C9-82D9-96A6-EE4D8977A9FE}"/>
              </a:ext>
            </a:extLst>
          </p:cNvPr>
          <p:cNvSpPr/>
          <p:nvPr/>
        </p:nvSpPr>
        <p:spPr bwMode="auto">
          <a:xfrm>
            <a:off x="1872380" y="2144884"/>
            <a:ext cx="1019047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D20445-8D14-03A4-1178-29445F225611}"/>
              </a:ext>
            </a:extLst>
          </p:cNvPr>
          <p:cNvSpPr/>
          <p:nvPr/>
        </p:nvSpPr>
        <p:spPr bwMode="auto">
          <a:xfrm>
            <a:off x="4120000" y="2996952"/>
            <a:ext cx="23360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88972B-6A47-630F-FFE3-3AF315784EF0}"/>
              </a:ext>
            </a:extLst>
          </p:cNvPr>
          <p:cNvSpPr/>
          <p:nvPr/>
        </p:nvSpPr>
        <p:spPr bwMode="auto">
          <a:xfrm>
            <a:off x="4110476" y="4729043"/>
            <a:ext cx="1961904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CE853-E08E-F172-58CF-8833C3A7A3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972000"/>
            <a:ext cx="10751032" cy="332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5DF94-4733-A109-DBD5-EB3337FF086A}"/>
              </a:ext>
            </a:extLst>
          </p:cNvPr>
          <p:cNvSpPr/>
          <p:nvPr/>
        </p:nvSpPr>
        <p:spPr bwMode="auto">
          <a:xfrm>
            <a:off x="4346550" y="1124744"/>
            <a:ext cx="189346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034BCB-35BB-C49F-0B2B-D705856D20F6}"/>
              </a:ext>
            </a:extLst>
          </p:cNvPr>
          <p:cNvSpPr/>
          <p:nvPr/>
        </p:nvSpPr>
        <p:spPr bwMode="auto">
          <a:xfrm>
            <a:off x="4439816" y="2852936"/>
            <a:ext cx="2592288" cy="537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8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E40D5-5956-E401-A665-960826BDB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1928"/>
            <a:ext cx="10800000" cy="1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782A14-7CF8-3679-DC19-39B59FB0BA03}"/>
              </a:ext>
            </a:extLst>
          </p:cNvPr>
          <p:cNvSpPr/>
          <p:nvPr/>
        </p:nvSpPr>
        <p:spPr bwMode="auto">
          <a:xfrm>
            <a:off x="4223792" y="3777171"/>
            <a:ext cx="1905731" cy="49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A1CE853-E08E-F172-58CF-8833C3A7A3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19999" y="1105495"/>
            <a:ext cx="10800001" cy="2356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782A14-7CF8-3679-DC19-39B59FB0BA03}"/>
              </a:ext>
            </a:extLst>
          </p:cNvPr>
          <p:cNvSpPr/>
          <p:nvPr/>
        </p:nvSpPr>
        <p:spPr bwMode="auto">
          <a:xfrm>
            <a:off x="6672065" y="2035338"/>
            <a:ext cx="1080120" cy="49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79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470DD6-8021-DD33-8275-C6291951D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F03CAB-2D47-BBE8-8320-D8BA029DF277}"/>
              </a:ext>
            </a:extLst>
          </p:cNvPr>
          <p:cNvSpPr/>
          <p:nvPr/>
        </p:nvSpPr>
        <p:spPr bwMode="auto">
          <a:xfrm>
            <a:off x="9805714" y="3880609"/>
            <a:ext cx="800000" cy="457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E4459C-FB3D-25B9-A8E9-166148BAFBBC}"/>
              </a:ext>
            </a:extLst>
          </p:cNvPr>
          <p:cNvSpPr/>
          <p:nvPr/>
        </p:nvSpPr>
        <p:spPr bwMode="auto">
          <a:xfrm>
            <a:off x="1786666" y="4691205"/>
            <a:ext cx="904761" cy="41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85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6FD48-5A2E-2508-9E71-9DC4D1A1E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75987-B3E4-6EB7-F7A0-A3457D5EDF14}"/>
              </a:ext>
            </a:extLst>
          </p:cNvPr>
          <p:cNvSpPr/>
          <p:nvPr/>
        </p:nvSpPr>
        <p:spPr bwMode="auto">
          <a:xfrm>
            <a:off x="4536803" y="2031412"/>
            <a:ext cx="765140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41A499-FDDA-0108-E82A-EA70D4F06FD6}"/>
              </a:ext>
            </a:extLst>
          </p:cNvPr>
          <p:cNvSpPr/>
          <p:nvPr/>
        </p:nvSpPr>
        <p:spPr bwMode="auto">
          <a:xfrm>
            <a:off x="6645386" y="2129341"/>
            <a:ext cx="1254473" cy="27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BB79C6-0812-E60D-6AC8-1A7AB3E1DC21}"/>
              </a:ext>
            </a:extLst>
          </p:cNvPr>
          <p:cNvSpPr/>
          <p:nvPr/>
        </p:nvSpPr>
        <p:spPr bwMode="auto">
          <a:xfrm>
            <a:off x="9216613" y="2031412"/>
            <a:ext cx="711758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A72FF-D0A3-3B6C-7788-471AF5B6329E}"/>
              </a:ext>
            </a:extLst>
          </p:cNvPr>
          <p:cNvSpPr/>
          <p:nvPr/>
        </p:nvSpPr>
        <p:spPr bwMode="auto">
          <a:xfrm>
            <a:off x="1743152" y="2939480"/>
            <a:ext cx="533818" cy="27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6A89AE-63CA-98FE-387D-0375ADE26C3A}"/>
              </a:ext>
            </a:extLst>
          </p:cNvPr>
          <p:cNvSpPr/>
          <p:nvPr/>
        </p:nvSpPr>
        <p:spPr bwMode="auto">
          <a:xfrm>
            <a:off x="1760946" y="4365104"/>
            <a:ext cx="1085431" cy="46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D72024-D168-AACA-8C24-448C6CBC6F1F}"/>
              </a:ext>
            </a:extLst>
          </p:cNvPr>
          <p:cNvSpPr/>
          <p:nvPr/>
        </p:nvSpPr>
        <p:spPr bwMode="auto">
          <a:xfrm>
            <a:off x="4234305" y="4452927"/>
            <a:ext cx="756243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4F3828-5FBD-667F-9CBE-C7AF8F86124F}"/>
              </a:ext>
            </a:extLst>
          </p:cNvPr>
          <p:cNvSpPr/>
          <p:nvPr/>
        </p:nvSpPr>
        <p:spPr bwMode="auto">
          <a:xfrm>
            <a:off x="6396271" y="4452927"/>
            <a:ext cx="996461" cy="46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014CA6-C561-55E4-5FE4-1E8D4D55034E}"/>
              </a:ext>
            </a:extLst>
          </p:cNvPr>
          <p:cNvSpPr/>
          <p:nvPr/>
        </p:nvSpPr>
        <p:spPr bwMode="auto">
          <a:xfrm>
            <a:off x="8620515" y="4444024"/>
            <a:ext cx="507127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2B5651-C129-2418-F800-41C1C6E9873B}"/>
              </a:ext>
            </a:extLst>
          </p:cNvPr>
          <p:cNvSpPr/>
          <p:nvPr/>
        </p:nvSpPr>
        <p:spPr bwMode="auto">
          <a:xfrm>
            <a:off x="6956780" y="5254163"/>
            <a:ext cx="765140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35A38A-8181-F8E2-5C1B-B7DA8D791CA0}"/>
              </a:ext>
            </a:extLst>
          </p:cNvPr>
          <p:cNvSpPr/>
          <p:nvPr/>
        </p:nvSpPr>
        <p:spPr bwMode="auto">
          <a:xfrm>
            <a:off x="8940806" y="5254163"/>
            <a:ext cx="1076534" cy="471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1D958E-E671-FE54-1073-30C7DF9EA667}"/>
              </a:ext>
            </a:extLst>
          </p:cNvPr>
          <p:cNvSpPr/>
          <p:nvPr/>
        </p:nvSpPr>
        <p:spPr bwMode="auto">
          <a:xfrm>
            <a:off x="1725358" y="6162231"/>
            <a:ext cx="987564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12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BE55D-1CEC-1650-9294-99BD1ED84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8F981-A5A6-E4E2-D299-ECF7D84F2C96}"/>
              </a:ext>
            </a:extLst>
          </p:cNvPr>
          <p:cNvSpPr/>
          <p:nvPr/>
        </p:nvSpPr>
        <p:spPr bwMode="auto">
          <a:xfrm>
            <a:off x="7281904" y="2133904"/>
            <a:ext cx="1095238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441E7-A882-F9B8-0CD5-9CF6E5CA6437}"/>
              </a:ext>
            </a:extLst>
          </p:cNvPr>
          <p:cNvSpPr/>
          <p:nvPr/>
        </p:nvSpPr>
        <p:spPr bwMode="auto">
          <a:xfrm>
            <a:off x="9567619" y="2133904"/>
            <a:ext cx="1180952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D3337B-4A6E-59DC-C8CA-B146A45E3039}"/>
              </a:ext>
            </a:extLst>
          </p:cNvPr>
          <p:cNvSpPr/>
          <p:nvPr/>
        </p:nvSpPr>
        <p:spPr bwMode="auto">
          <a:xfrm>
            <a:off x="1824761" y="3133904"/>
            <a:ext cx="1142857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A173F3-C6D5-FA06-FFB5-11BF3898CCCA}"/>
              </a:ext>
            </a:extLst>
          </p:cNvPr>
          <p:cNvSpPr/>
          <p:nvPr/>
        </p:nvSpPr>
        <p:spPr bwMode="auto">
          <a:xfrm>
            <a:off x="4177142" y="3029142"/>
            <a:ext cx="1600000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3BD265-5F71-ED46-BB27-7282591382A8}"/>
              </a:ext>
            </a:extLst>
          </p:cNvPr>
          <p:cNvSpPr/>
          <p:nvPr/>
        </p:nvSpPr>
        <p:spPr bwMode="auto">
          <a:xfrm>
            <a:off x="4834285" y="4829142"/>
            <a:ext cx="1923809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C13C40-3C3E-05DA-3952-29E4F323B4D9}"/>
              </a:ext>
            </a:extLst>
          </p:cNvPr>
          <p:cNvSpPr/>
          <p:nvPr/>
        </p:nvSpPr>
        <p:spPr bwMode="auto">
          <a:xfrm>
            <a:off x="7853333" y="4876761"/>
            <a:ext cx="542857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7518F4-3CA5-88DE-FC84-1F4DFA107B43}"/>
              </a:ext>
            </a:extLst>
          </p:cNvPr>
          <p:cNvSpPr/>
          <p:nvPr/>
        </p:nvSpPr>
        <p:spPr bwMode="auto">
          <a:xfrm>
            <a:off x="9481904" y="4829142"/>
            <a:ext cx="1276191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359AA4-8E5A-EDF5-D4ED-6F61F1BD8A82}"/>
              </a:ext>
            </a:extLst>
          </p:cNvPr>
          <p:cNvSpPr/>
          <p:nvPr/>
        </p:nvSpPr>
        <p:spPr bwMode="auto">
          <a:xfrm>
            <a:off x="1824761" y="5762476"/>
            <a:ext cx="847619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61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6D6E5-0AE1-00D6-C8A8-211ABE8D77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632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2023-08-24T13:07:29Z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