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28875"/>
            <a:ext cx="114014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092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C9FDF-50C0-F7DD-ECC2-8E55FD690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E794DD-B562-028A-C96B-7EAB9BDCA9E4}"/>
              </a:ext>
            </a:extLst>
          </p:cNvPr>
          <p:cNvSpPr/>
          <p:nvPr/>
        </p:nvSpPr>
        <p:spPr bwMode="auto">
          <a:xfrm>
            <a:off x="6888088" y="3152231"/>
            <a:ext cx="4392487" cy="504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3BEB1C-70D8-EE3A-6ACC-9E930839F46A}"/>
              </a:ext>
            </a:extLst>
          </p:cNvPr>
          <p:cNvSpPr/>
          <p:nvPr/>
        </p:nvSpPr>
        <p:spPr bwMode="auto">
          <a:xfrm>
            <a:off x="1271463" y="4104297"/>
            <a:ext cx="5065021" cy="504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A1FA43-E2FF-8A8A-3431-B2EDEAB98AF1}"/>
              </a:ext>
            </a:extLst>
          </p:cNvPr>
          <p:cNvSpPr/>
          <p:nvPr/>
        </p:nvSpPr>
        <p:spPr bwMode="auto">
          <a:xfrm>
            <a:off x="2433504" y="5949280"/>
            <a:ext cx="38065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23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FBAB1-1BA3-94A0-EF19-3A6EAFEA9D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0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E85073-1D29-FDAF-A794-597FD8522325}"/>
              </a:ext>
            </a:extLst>
          </p:cNvPr>
          <p:cNvSpPr/>
          <p:nvPr/>
        </p:nvSpPr>
        <p:spPr bwMode="auto">
          <a:xfrm>
            <a:off x="2350656" y="3145047"/>
            <a:ext cx="2233176" cy="493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F5EDBD-B4DB-01D3-64B1-6792D98F5032}"/>
              </a:ext>
            </a:extLst>
          </p:cNvPr>
          <p:cNvSpPr/>
          <p:nvPr/>
        </p:nvSpPr>
        <p:spPr bwMode="auto">
          <a:xfrm>
            <a:off x="2350656" y="6010813"/>
            <a:ext cx="2597673" cy="493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6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173AD-FBDF-3969-F4E8-623C3A427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2EAE9-3BCC-DD0A-B3C8-7C20C3F652C4}"/>
              </a:ext>
            </a:extLst>
          </p:cNvPr>
          <p:cNvSpPr/>
          <p:nvPr/>
        </p:nvSpPr>
        <p:spPr bwMode="auto">
          <a:xfrm>
            <a:off x="6348571" y="4939273"/>
            <a:ext cx="2371428" cy="40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244FB-EBD5-C251-B221-9B8303E30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5ADA8-F265-F9A4-1889-DAFF77C6401A}"/>
              </a:ext>
            </a:extLst>
          </p:cNvPr>
          <p:cNvSpPr/>
          <p:nvPr/>
        </p:nvSpPr>
        <p:spPr bwMode="auto">
          <a:xfrm>
            <a:off x="5300952" y="2269122"/>
            <a:ext cx="1104761" cy="35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78BB5D-F9EA-8B8A-7BFC-035A4D0B6985}"/>
              </a:ext>
            </a:extLst>
          </p:cNvPr>
          <p:cNvSpPr/>
          <p:nvPr/>
        </p:nvSpPr>
        <p:spPr bwMode="auto">
          <a:xfrm>
            <a:off x="3986666" y="3140967"/>
            <a:ext cx="2901422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54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A87AB-26ED-6CB2-BE69-2A5D742CD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4DDAB-A3E9-DBFE-AE68-2C06E9897B99}"/>
              </a:ext>
            </a:extLst>
          </p:cNvPr>
          <p:cNvSpPr/>
          <p:nvPr/>
        </p:nvSpPr>
        <p:spPr bwMode="auto">
          <a:xfrm>
            <a:off x="8300952" y="1277520"/>
            <a:ext cx="2276190" cy="49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3E9BA3-04AB-BEEE-3B1F-31BF2B3EA081}"/>
              </a:ext>
            </a:extLst>
          </p:cNvPr>
          <p:cNvSpPr/>
          <p:nvPr/>
        </p:nvSpPr>
        <p:spPr bwMode="auto">
          <a:xfrm>
            <a:off x="7558095" y="3244306"/>
            <a:ext cx="1438095" cy="40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16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FD318-A96D-CDB4-4B3E-E95074DEE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D7B4B-6429-2052-1902-42E39E5ED967}"/>
              </a:ext>
            </a:extLst>
          </p:cNvPr>
          <p:cNvSpPr/>
          <p:nvPr/>
        </p:nvSpPr>
        <p:spPr bwMode="auto">
          <a:xfrm>
            <a:off x="8273136" y="6043004"/>
            <a:ext cx="1762092" cy="48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9C2F2E-7BCA-6C1B-7859-8BA9D64EA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2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036AA1-F706-6A4F-C6B2-EA1FF67D683E}"/>
              </a:ext>
            </a:extLst>
          </p:cNvPr>
          <p:cNvSpPr/>
          <p:nvPr/>
        </p:nvSpPr>
        <p:spPr bwMode="auto">
          <a:xfrm>
            <a:off x="5015880" y="1196752"/>
            <a:ext cx="28083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285E83-102F-085F-5EBF-535729366C7A}"/>
              </a:ext>
            </a:extLst>
          </p:cNvPr>
          <p:cNvSpPr/>
          <p:nvPr/>
        </p:nvSpPr>
        <p:spPr bwMode="auto">
          <a:xfrm>
            <a:off x="4151784" y="2208983"/>
            <a:ext cx="3929863" cy="49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2E446F-1BA1-06B6-7AD8-DAE3552704F3}"/>
              </a:ext>
            </a:extLst>
          </p:cNvPr>
          <p:cNvSpPr/>
          <p:nvPr/>
        </p:nvSpPr>
        <p:spPr bwMode="auto">
          <a:xfrm>
            <a:off x="1814809" y="4149080"/>
            <a:ext cx="226496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F3C6D8-F2D5-7A52-42B8-ADCF7B757EBC}"/>
              </a:ext>
            </a:extLst>
          </p:cNvPr>
          <p:cNvSpPr/>
          <p:nvPr/>
        </p:nvSpPr>
        <p:spPr bwMode="auto">
          <a:xfrm>
            <a:off x="2956808" y="6089901"/>
            <a:ext cx="2378378" cy="40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34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3AC8C-8D91-A92D-00FC-3A132D9F6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5F180-3C8E-4C62-FABB-B453276DA068}"/>
              </a:ext>
            </a:extLst>
          </p:cNvPr>
          <p:cNvSpPr/>
          <p:nvPr/>
        </p:nvSpPr>
        <p:spPr bwMode="auto">
          <a:xfrm>
            <a:off x="5691428" y="2277913"/>
            <a:ext cx="533333" cy="4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87AF79-3421-7728-22F3-14DEB5040B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22"/>
          <a:stretch/>
        </p:blipFill>
        <p:spPr>
          <a:xfrm>
            <a:off x="720000" y="2935637"/>
            <a:ext cx="10800000" cy="294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B11A0-5C19-B595-1C75-89F7B37EA75F}"/>
              </a:ext>
            </a:extLst>
          </p:cNvPr>
          <p:cNvSpPr/>
          <p:nvPr/>
        </p:nvSpPr>
        <p:spPr bwMode="auto">
          <a:xfrm>
            <a:off x="5320000" y="3298106"/>
            <a:ext cx="1076190" cy="40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31E07-4F48-02B8-4ACD-0C3036A2FC35}"/>
              </a:ext>
            </a:extLst>
          </p:cNvPr>
          <p:cNvSpPr/>
          <p:nvPr/>
        </p:nvSpPr>
        <p:spPr bwMode="auto">
          <a:xfrm>
            <a:off x="1939047" y="5272614"/>
            <a:ext cx="1057142" cy="44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5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F48C5-7E5E-1C38-9F34-FC273900C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44999"/>
            <a:ext cx="10800000" cy="392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B7EF3-CF7D-46C1-04AC-E78FAE085862}"/>
              </a:ext>
            </a:extLst>
          </p:cNvPr>
          <p:cNvSpPr/>
          <p:nvPr/>
        </p:nvSpPr>
        <p:spPr bwMode="auto">
          <a:xfrm>
            <a:off x="1834285" y="3035677"/>
            <a:ext cx="723809" cy="40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087647-B324-59DC-681A-E82AEF10AAD7}"/>
              </a:ext>
            </a:extLst>
          </p:cNvPr>
          <p:cNvSpPr/>
          <p:nvPr/>
        </p:nvSpPr>
        <p:spPr bwMode="auto">
          <a:xfrm>
            <a:off x="5586666" y="4960481"/>
            <a:ext cx="609523" cy="40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887AF79-3421-7728-22F3-14DEB5040B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05"/>
          <a:stretch/>
        </p:blipFill>
        <p:spPr>
          <a:xfrm>
            <a:off x="720000" y="980728"/>
            <a:ext cx="10800000" cy="166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E88968-115C-1032-7E7F-9A07F41ACCCB}"/>
              </a:ext>
            </a:extLst>
          </p:cNvPr>
          <p:cNvSpPr/>
          <p:nvPr/>
        </p:nvSpPr>
        <p:spPr bwMode="auto">
          <a:xfrm>
            <a:off x="8215238" y="1118809"/>
            <a:ext cx="638095" cy="50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41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2A798-BA29-DE60-15E6-88D7354F9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14234E-F118-F1D1-69F9-A971902759E2}"/>
              </a:ext>
            </a:extLst>
          </p:cNvPr>
          <p:cNvSpPr/>
          <p:nvPr/>
        </p:nvSpPr>
        <p:spPr bwMode="auto">
          <a:xfrm>
            <a:off x="1991544" y="6021288"/>
            <a:ext cx="6048672" cy="534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58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2023-08-24T07:51:21Z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