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1" r:id="rId5"/>
    <p:sldId id="370" r:id="rId6"/>
    <p:sldId id="369" r:id="rId7"/>
    <p:sldId id="368" r:id="rId8"/>
    <p:sldId id="366" r:id="rId9"/>
    <p:sldId id="365" r:id="rId10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7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3.png"/><Relationship Id="rId2" Type="http://schemas.openxmlformats.org/officeDocument/2006/relationships/tags" Target="../tags/tag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05300" y="3114675"/>
            <a:ext cx="358140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3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348881"/>
            <a:ext cx="9865096" cy="55852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852000"/>
            <a:ext cx="9865096" cy="558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3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00952" y="4231841"/>
            <a:ext cx="961904" cy="314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58095" y="4231841"/>
            <a:ext cx="961904" cy="314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15238" y="4231841"/>
            <a:ext cx="961904" cy="314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262857" y="4231841"/>
            <a:ext cx="971428" cy="314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6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34285" y="1755049"/>
            <a:ext cx="247619" cy="238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15238" y="3044216"/>
            <a:ext cx="285714" cy="229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893"/>
          <a:stretch>
            <a:fillRect/>
          </a:stretch>
        </p:blipFill>
        <p:spPr>
          <a:xfrm>
            <a:off x="1343472" y="4228341"/>
            <a:ext cx="10800000" cy="1144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695852" y="4323687"/>
            <a:ext cx="228571" cy="238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455"/>
          <a:stretch>
            <a:fillRect/>
          </a:stretch>
        </p:blipFill>
        <p:spPr>
          <a:xfrm>
            <a:off x="720000" y="1052736"/>
            <a:ext cx="10800000" cy="2375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43809" y="1130398"/>
            <a:ext cx="285714" cy="238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857" y="2417586"/>
            <a:ext cx="247619" cy="238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2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1634285" y="3005556"/>
            <a:ext cx="247619" cy="238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653333" y="3645220"/>
            <a:ext cx="209523" cy="238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000" y="4084390"/>
            <a:ext cx="10800000" cy="2023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auto">
          <a:xfrm>
            <a:off x="1623844" y="4284786"/>
            <a:ext cx="228571" cy="238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595273" y="4924148"/>
            <a:ext cx="276190" cy="229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614321" y="5563510"/>
            <a:ext cx="257142" cy="229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2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34285" y="1954698"/>
            <a:ext cx="247619" cy="248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43809" y="2593928"/>
            <a:ext cx="228571" cy="238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53333" y="3233159"/>
            <a:ext cx="209523" cy="238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34285" y="3872390"/>
            <a:ext cx="257142" cy="238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15238" y="4511621"/>
            <a:ext cx="276190" cy="228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139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645985"/>
            <a:ext cx="10800000" cy="3112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633084" y="3827382"/>
            <a:ext cx="209523" cy="229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633084" y="4467045"/>
            <a:ext cx="209523" cy="229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614037" y="5106708"/>
            <a:ext cx="247619" cy="229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1633084" y="5736824"/>
            <a:ext cx="209523" cy="238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1614037" y="6376488"/>
            <a:ext cx="247619" cy="238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NmVjYTAzM2MxYTdhODkzMTNkOWNlMWY3ZjRhMGI3N2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2023-08-18T15:29:19Z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