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5" r:id="rId4"/>
    <p:sldId id="364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2492896"/>
            <a:ext cx="5133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683496"/>
            <a:ext cx="39624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16AC4-2958-9E74-028A-42D11395C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6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93BCC-B71E-B1F8-C243-6E39B58EDCE1}"/>
              </a:ext>
            </a:extLst>
          </p:cNvPr>
          <p:cNvSpPr/>
          <p:nvPr/>
        </p:nvSpPr>
        <p:spPr bwMode="auto">
          <a:xfrm>
            <a:off x="1615238" y="1570136"/>
            <a:ext cx="285714" cy="23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2F92B2-9083-CE27-2E1C-8E304B9346DB}"/>
              </a:ext>
            </a:extLst>
          </p:cNvPr>
          <p:cNvSpPr/>
          <p:nvPr/>
        </p:nvSpPr>
        <p:spPr bwMode="auto">
          <a:xfrm>
            <a:off x="1643809" y="2675035"/>
            <a:ext cx="228571" cy="23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7EF99-F54C-C4F0-F5AA-741CE6073983}"/>
              </a:ext>
            </a:extLst>
          </p:cNvPr>
          <p:cNvSpPr/>
          <p:nvPr/>
        </p:nvSpPr>
        <p:spPr bwMode="auto">
          <a:xfrm>
            <a:off x="1615238" y="3779934"/>
            <a:ext cx="285714" cy="22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4E79D5-1CAC-3861-EF5A-132DD6062A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5"/>
          <a:stretch/>
        </p:blipFill>
        <p:spPr>
          <a:xfrm>
            <a:off x="1271464" y="4703858"/>
            <a:ext cx="10800000" cy="210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34C0E1-E63C-2CDD-24DF-26FD481153A0}"/>
              </a:ext>
            </a:extLst>
          </p:cNvPr>
          <p:cNvSpPr/>
          <p:nvPr/>
        </p:nvSpPr>
        <p:spPr bwMode="auto">
          <a:xfrm>
            <a:off x="1614321" y="4875428"/>
            <a:ext cx="247619" cy="24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8828F6-89E8-B2CB-F010-078980214BFF}"/>
              </a:ext>
            </a:extLst>
          </p:cNvPr>
          <p:cNvSpPr/>
          <p:nvPr/>
        </p:nvSpPr>
        <p:spPr bwMode="auto">
          <a:xfrm>
            <a:off x="1623844" y="5981105"/>
            <a:ext cx="228571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9C33B-82AB-8D44-F418-ED0DCA210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106E64-77AA-B827-2E81-F51FEA50A2B6}"/>
              </a:ext>
            </a:extLst>
          </p:cNvPr>
          <p:cNvSpPr/>
          <p:nvPr/>
        </p:nvSpPr>
        <p:spPr bwMode="auto">
          <a:xfrm>
            <a:off x="1643809" y="1734186"/>
            <a:ext cx="228571" cy="2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85E93E-80D0-65DB-8C38-F478B7FC8E25}"/>
              </a:ext>
            </a:extLst>
          </p:cNvPr>
          <p:cNvSpPr/>
          <p:nvPr/>
        </p:nvSpPr>
        <p:spPr bwMode="auto">
          <a:xfrm>
            <a:off x="1634285" y="2362990"/>
            <a:ext cx="247619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538AC-A29F-499E-D381-959811EDBA26}"/>
              </a:ext>
            </a:extLst>
          </p:cNvPr>
          <p:cNvSpPr/>
          <p:nvPr/>
        </p:nvSpPr>
        <p:spPr bwMode="auto">
          <a:xfrm>
            <a:off x="1615238" y="2991794"/>
            <a:ext cx="285714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0FCFDF-F4FA-4C63-C5B8-783F447D0738}"/>
              </a:ext>
            </a:extLst>
          </p:cNvPr>
          <p:cNvSpPr/>
          <p:nvPr/>
        </p:nvSpPr>
        <p:spPr bwMode="auto">
          <a:xfrm>
            <a:off x="1643809" y="3620598"/>
            <a:ext cx="228571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372508-4C62-E9AE-DDBB-AE096AF7C6E6}"/>
              </a:ext>
            </a:extLst>
          </p:cNvPr>
          <p:cNvSpPr/>
          <p:nvPr/>
        </p:nvSpPr>
        <p:spPr bwMode="auto">
          <a:xfrm>
            <a:off x="1615238" y="4258930"/>
            <a:ext cx="276190" cy="2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25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B26EA-0913-7F69-E626-4720896F5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9BEF6F-4A19-A118-361D-7A8EF38C8C02}"/>
              </a:ext>
            </a:extLst>
          </p:cNvPr>
          <p:cNvSpPr/>
          <p:nvPr/>
        </p:nvSpPr>
        <p:spPr bwMode="auto">
          <a:xfrm>
            <a:off x="1643809" y="1735726"/>
            <a:ext cx="228571" cy="22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A9C33-3D82-15FE-851D-8677A57BF445}"/>
              </a:ext>
            </a:extLst>
          </p:cNvPr>
          <p:cNvSpPr/>
          <p:nvPr/>
        </p:nvSpPr>
        <p:spPr bwMode="auto">
          <a:xfrm>
            <a:off x="1643809" y="2365801"/>
            <a:ext cx="228571" cy="22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BA1DE9-A7BF-8C5D-F162-9F6C97442F33}"/>
              </a:ext>
            </a:extLst>
          </p:cNvPr>
          <p:cNvSpPr/>
          <p:nvPr/>
        </p:nvSpPr>
        <p:spPr bwMode="auto">
          <a:xfrm>
            <a:off x="1615238" y="2995875"/>
            <a:ext cx="285714" cy="22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C637C1-30FF-EDAF-9BA3-5F292E5DF965}"/>
              </a:ext>
            </a:extLst>
          </p:cNvPr>
          <p:cNvSpPr/>
          <p:nvPr/>
        </p:nvSpPr>
        <p:spPr bwMode="auto">
          <a:xfrm>
            <a:off x="1615238" y="3625950"/>
            <a:ext cx="285714" cy="23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C2D9A4-126C-0A1C-E6CF-B040E0630EA8}"/>
              </a:ext>
            </a:extLst>
          </p:cNvPr>
          <p:cNvSpPr/>
          <p:nvPr/>
        </p:nvSpPr>
        <p:spPr bwMode="auto">
          <a:xfrm>
            <a:off x="1643809" y="4256025"/>
            <a:ext cx="228571" cy="23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2023-08-18T12:19:58Z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