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2" r:id="rId3"/>
    <p:sldId id="380" r:id="rId4"/>
    <p:sldId id="379" r:id="rId5"/>
    <p:sldId id="378" r:id="rId6"/>
    <p:sldId id="376" r:id="rId7"/>
    <p:sldId id="375" r:id="rId8"/>
    <p:sldId id="374" r:id="rId9"/>
    <p:sldId id="373" r:id="rId10"/>
    <p:sldId id="371" r:id="rId11"/>
    <p:sldId id="370" r:id="rId12"/>
    <p:sldId id="369" r:id="rId13"/>
    <p:sldId id="367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A0BF6-04E4-52D8-4A32-A719BDCD61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492896"/>
            <a:ext cx="10800000" cy="26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4B6A7E-E8F4-737C-75CB-7BD80EA96C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9E5C0A-6DF3-5C7D-228F-391F63CE1696}"/>
              </a:ext>
            </a:extLst>
          </p:cNvPr>
          <p:cNvSpPr/>
          <p:nvPr/>
        </p:nvSpPr>
        <p:spPr bwMode="auto">
          <a:xfrm>
            <a:off x="1577142" y="1706597"/>
            <a:ext cx="295238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4E90E3-30B4-DD22-25E1-20EE083D35BF}"/>
              </a:ext>
            </a:extLst>
          </p:cNvPr>
          <p:cNvSpPr/>
          <p:nvPr/>
        </p:nvSpPr>
        <p:spPr bwMode="auto">
          <a:xfrm>
            <a:off x="1596190" y="2899126"/>
            <a:ext cx="257142" cy="257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C8AC0B-63AC-A0A0-3B9B-8DC183C85443}"/>
              </a:ext>
            </a:extLst>
          </p:cNvPr>
          <p:cNvSpPr/>
          <p:nvPr/>
        </p:nvSpPr>
        <p:spPr bwMode="auto">
          <a:xfrm>
            <a:off x="1596190" y="4091655"/>
            <a:ext cx="257142" cy="257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05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0E3F3-64C5-0033-CA5A-357295985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EF415-7E10-EBBB-6F27-54F5A46D5042}"/>
              </a:ext>
            </a:extLst>
          </p:cNvPr>
          <p:cNvSpPr/>
          <p:nvPr/>
        </p:nvSpPr>
        <p:spPr bwMode="auto">
          <a:xfrm>
            <a:off x="1100952" y="1172133"/>
            <a:ext cx="238095" cy="2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A823B6-A942-EACD-6387-B6D26EC3552D}"/>
              </a:ext>
            </a:extLst>
          </p:cNvPr>
          <p:cNvSpPr/>
          <p:nvPr/>
        </p:nvSpPr>
        <p:spPr bwMode="auto">
          <a:xfrm>
            <a:off x="1091428" y="2353875"/>
            <a:ext cx="257142" cy="257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9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7530C-65B0-2544-FE4A-8176C46318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6976453-61CB-33F5-5AF6-2C2A2251DB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796712"/>
            <a:ext cx="10800000" cy="197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671A5D-DC82-DBF0-999D-20D68352319C}"/>
              </a:ext>
            </a:extLst>
          </p:cNvPr>
          <p:cNvSpPr/>
          <p:nvPr/>
        </p:nvSpPr>
        <p:spPr bwMode="auto">
          <a:xfrm>
            <a:off x="2242892" y="6392434"/>
            <a:ext cx="257142" cy="257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222419-0C56-7D94-D884-16B6221FE858}"/>
              </a:ext>
            </a:extLst>
          </p:cNvPr>
          <p:cNvSpPr/>
          <p:nvPr/>
        </p:nvSpPr>
        <p:spPr bwMode="auto">
          <a:xfrm>
            <a:off x="4347654" y="6392434"/>
            <a:ext cx="228571" cy="24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A81E65-F5DC-11C8-BA59-827818FA59E2}"/>
              </a:ext>
            </a:extLst>
          </p:cNvPr>
          <p:cNvSpPr/>
          <p:nvPr/>
        </p:nvSpPr>
        <p:spPr bwMode="auto">
          <a:xfrm>
            <a:off x="6433368" y="6392434"/>
            <a:ext cx="295238" cy="24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10C481-DB7C-D924-734B-51B7EE10605F}"/>
              </a:ext>
            </a:extLst>
          </p:cNvPr>
          <p:cNvSpPr/>
          <p:nvPr/>
        </p:nvSpPr>
        <p:spPr bwMode="auto">
          <a:xfrm>
            <a:off x="8528606" y="6392434"/>
            <a:ext cx="238095" cy="24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3B335A-D405-40E1-502A-4B8786C10277}"/>
              </a:ext>
            </a:extLst>
          </p:cNvPr>
          <p:cNvSpPr/>
          <p:nvPr/>
        </p:nvSpPr>
        <p:spPr bwMode="auto">
          <a:xfrm>
            <a:off x="10604797" y="6392434"/>
            <a:ext cx="266666" cy="24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9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5DABE-E596-FA45-D97F-5DBE17CD72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221315"/>
            <a:ext cx="9600464" cy="59678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645024"/>
            <a:ext cx="9600464" cy="59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9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1343C-B778-ED32-AA34-006F3EEB7E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584000"/>
            <a:ext cx="9600464" cy="5967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358" y="2996952"/>
            <a:ext cx="9600464" cy="5967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409904"/>
            <a:ext cx="9600464" cy="59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9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ED219-10E7-3775-3455-25DFAE154C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279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BD4DE-5F35-C9F5-9A58-232E794600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A3C6AD-44F9-BDCB-FD49-058DB42DACC7}"/>
              </a:ext>
            </a:extLst>
          </p:cNvPr>
          <p:cNvSpPr/>
          <p:nvPr/>
        </p:nvSpPr>
        <p:spPr bwMode="auto">
          <a:xfrm>
            <a:off x="1139047" y="1133937"/>
            <a:ext cx="257142" cy="247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BB54D3-A070-1081-B1ED-A6BFCB460990}"/>
              </a:ext>
            </a:extLst>
          </p:cNvPr>
          <p:cNvSpPr/>
          <p:nvPr/>
        </p:nvSpPr>
        <p:spPr bwMode="auto">
          <a:xfrm>
            <a:off x="1167619" y="1734058"/>
            <a:ext cx="219047" cy="247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E88854-6000-8660-EDD4-FC3459DFC9D9}"/>
              </a:ext>
            </a:extLst>
          </p:cNvPr>
          <p:cNvSpPr/>
          <p:nvPr/>
        </p:nvSpPr>
        <p:spPr bwMode="auto">
          <a:xfrm>
            <a:off x="1139047" y="2334180"/>
            <a:ext cx="257142" cy="247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1CC995-F6CE-704C-F20D-15F177A91205}"/>
              </a:ext>
            </a:extLst>
          </p:cNvPr>
          <p:cNvSpPr/>
          <p:nvPr/>
        </p:nvSpPr>
        <p:spPr bwMode="auto">
          <a:xfrm>
            <a:off x="2834285" y="2981930"/>
            <a:ext cx="1866666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62AF42-E185-8116-318D-DCD587A51D53}"/>
              </a:ext>
            </a:extLst>
          </p:cNvPr>
          <p:cNvSpPr/>
          <p:nvPr/>
        </p:nvSpPr>
        <p:spPr bwMode="auto">
          <a:xfrm>
            <a:off x="3729523" y="3724937"/>
            <a:ext cx="1533333" cy="3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92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EE160-BECA-5CBC-4C4B-0433573CB4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33A48-DEEC-6FD1-48B9-17BD1BFFE096}"/>
              </a:ext>
            </a:extLst>
          </p:cNvPr>
          <p:cNvSpPr/>
          <p:nvPr/>
        </p:nvSpPr>
        <p:spPr bwMode="auto">
          <a:xfrm>
            <a:off x="1605714" y="2499851"/>
            <a:ext cx="238095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87F105-0C22-22E2-1337-CFCDA2BD8596}"/>
              </a:ext>
            </a:extLst>
          </p:cNvPr>
          <p:cNvSpPr/>
          <p:nvPr/>
        </p:nvSpPr>
        <p:spPr bwMode="auto">
          <a:xfrm>
            <a:off x="1577142" y="3101442"/>
            <a:ext cx="295238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5461DF-D6F8-1349-450C-468361278A17}"/>
              </a:ext>
            </a:extLst>
          </p:cNvPr>
          <p:cNvSpPr/>
          <p:nvPr/>
        </p:nvSpPr>
        <p:spPr bwMode="auto">
          <a:xfrm>
            <a:off x="1596190" y="3712583"/>
            <a:ext cx="257142" cy="25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4783AA9-C791-24AC-FA56-5E935F07A4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99586"/>
            <a:ext cx="10800000" cy="122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43FCB0-BD63-6BC4-EDDA-4413D7ACC671}"/>
              </a:ext>
            </a:extLst>
          </p:cNvPr>
          <p:cNvSpPr/>
          <p:nvPr/>
        </p:nvSpPr>
        <p:spPr bwMode="auto">
          <a:xfrm>
            <a:off x="1580408" y="4323435"/>
            <a:ext cx="238095" cy="2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187DBC-11D4-E357-74AB-D8BDC586FEB8}"/>
              </a:ext>
            </a:extLst>
          </p:cNvPr>
          <p:cNvSpPr/>
          <p:nvPr/>
        </p:nvSpPr>
        <p:spPr bwMode="auto">
          <a:xfrm>
            <a:off x="1542313" y="4933154"/>
            <a:ext cx="295238" cy="2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344472" y="2348880"/>
            <a:ext cx="117552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55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731FE-2E12-5735-8156-5CE0111BAC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CD80D0-3D20-2D19-A0BF-11501C9644ED}"/>
              </a:ext>
            </a:extLst>
          </p:cNvPr>
          <p:cNvSpPr/>
          <p:nvPr/>
        </p:nvSpPr>
        <p:spPr bwMode="auto">
          <a:xfrm>
            <a:off x="1596190" y="1705666"/>
            <a:ext cx="219047" cy="24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530081-CAF0-907F-CED0-AF3027ACB11B}"/>
              </a:ext>
            </a:extLst>
          </p:cNvPr>
          <p:cNvSpPr/>
          <p:nvPr/>
        </p:nvSpPr>
        <p:spPr bwMode="auto">
          <a:xfrm>
            <a:off x="1596190" y="2315466"/>
            <a:ext cx="219047" cy="238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8E0C63-3B80-3FD6-FC57-BE696A0EFE0A}"/>
              </a:ext>
            </a:extLst>
          </p:cNvPr>
          <p:cNvSpPr/>
          <p:nvPr/>
        </p:nvSpPr>
        <p:spPr bwMode="auto">
          <a:xfrm>
            <a:off x="1615238" y="2925266"/>
            <a:ext cx="161904" cy="238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E5C685-58B6-4B18-9AF5-72F5579B3986}"/>
              </a:ext>
            </a:extLst>
          </p:cNvPr>
          <p:cNvSpPr/>
          <p:nvPr/>
        </p:nvSpPr>
        <p:spPr bwMode="auto">
          <a:xfrm>
            <a:off x="1586666" y="3535067"/>
            <a:ext cx="238095" cy="238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06ACF3-E03C-9DA8-9152-439F9F501FCD}"/>
              </a:ext>
            </a:extLst>
          </p:cNvPr>
          <p:cNvSpPr/>
          <p:nvPr/>
        </p:nvSpPr>
        <p:spPr bwMode="auto">
          <a:xfrm>
            <a:off x="1596190" y="4135339"/>
            <a:ext cx="219047" cy="24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4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39A58B-E899-0431-DDBB-927B40C68B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E12801-8C90-4EA0-22DD-849C098D994D}"/>
              </a:ext>
            </a:extLst>
          </p:cNvPr>
          <p:cNvSpPr/>
          <p:nvPr/>
        </p:nvSpPr>
        <p:spPr bwMode="auto">
          <a:xfrm>
            <a:off x="2015238" y="2830112"/>
            <a:ext cx="380952" cy="323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789CF3-FE96-5738-8E8D-4D4F23BF4CC4}"/>
              </a:ext>
            </a:extLst>
          </p:cNvPr>
          <p:cNvSpPr/>
          <p:nvPr/>
        </p:nvSpPr>
        <p:spPr bwMode="auto">
          <a:xfrm>
            <a:off x="4205714" y="2953986"/>
            <a:ext cx="219047" cy="17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6A4FC3-A11A-68CE-191F-DCAA82A19188}"/>
              </a:ext>
            </a:extLst>
          </p:cNvPr>
          <p:cNvSpPr/>
          <p:nvPr/>
        </p:nvSpPr>
        <p:spPr bwMode="auto">
          <a:xfrm>
            <a:off x="6310476" y="2953986"/>
            <a:ext cx="219047" cy="17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5FBF89-3628-7C45-C3A0-9BE44FEF8792}"/>
              </a:ext>
            </a:extLst>
          </p:cNvPr>
          <p:cNvSpPr/>
          <p:nvPr/>
        </p:nvSpPr>
        <p:spPr bwMode="auto">
          <a:xfrm>
            <a:off x="8320000" y="2830112"/>
            <a:ext cx="380952" cy="323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6EEDC6-1BBA-7FC2-F5F1-E39D328D0F70}"/>
              </a:ext>
            </a:extLst>
          </p:cNvPr>
          <p:cNvSpPr/>
          <p:nvPr/>
        </p:nvSpPr>
        <p:spPr bwMode="auto">
          <a:xfrm>
            <a:off x="10424761" y="2830112"/>
            <a:ext cx="380952" cy="323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21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EED1B-F18C-B6DE-C4B1-3464A681F0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1C04A7-3A7E-53E4-2438-7F8509DBEB3A}"/>
              </a:ext>
            </a:extLst>
          </p:cNvPr>
          <p:cNvSpPr/>
          <p:nvPr/>
        </p:nvSpPr>
        <p:spPr bwMode="auto">
          <a:xfrm>
            <a:off x="1567619" y="1725144"/>
            <a:ext cx="304761" cy="24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6BF1B5-AE3F-C8CD-DE4F-CFC0BC1A0D93}"/>
              </a:ext>
            </a:extLst>
          </p:cNvPr>
          <p:cNvSpPr/>
          <p:nvPr/>
        </p:nvSpPr>
        <p:spPr bwMode="auto">
          <a:xfrm>
            <a:off x="1567619" y="2335286"/>
            <a:ext cx="295238" cy="24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5FB562-2EAD-EB59-490E-552C02F23AF4}"/>
              </a:ext>
            </a:extLst>
          </p:cNvPr>
          <p:cNvSpPr/>
          <p:nvPr/>
        </p:nvSpPr>
        <p:spPr bwMode="auto">
          <a:xfrm>
            <a:off x="1567619" y="2935894"/>
            <a:ext cx="295238" cy="24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803830-1290-D23E-9552-E4BBD9406E28}"/>
              </a:ext>
            </a:extLst>
          </p:cNvPr>
          <p:cNvSpPr/>
          <p:nvPr/>
        </p:nvSpPr>
        <p:spPr bwMode="auto">
          <a:xfrm>
            <a:off x="1605714" y="3546036"/>
            <a:ext cx="238095" cy="24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4E547B3-60CA-4071-277D-D641AA2339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34109"/>
            <a:ext cx="10800000" cy="121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126A0C-EFB7-A310-BBD5-3CF038310090}"/>
              </a:ext>
            </a:extLst>
          </p:cNvPr>
          <p:cNvSpPr/>
          <p:nvPr/>
        </p:nvSpPr>
        <p:spPr bwMode="auto">
          <a:xfrm>
            <a:off x="1580408" y="4158637"/>
            <a:ext cx="238095" cy="249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39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42F8A-D946-E689-91DD-2C28E9AC06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474F4C-CBF6-131C-8A4E-AD973BD2A86D}"/>
              </a:ext>
            </a:extLst>
          </p:cNvPr>
          <p:cNvSpPr/>
          <p:nvPr/>
        </p:nvSpPr>
        <p:spPr bwMode="auto">
          <a:xfrm>
            <a:off x="1596190" y="1677705"/>
            <a:ext cx="257142" cy="24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F0F362-2805-7096-C0E1-7EC0BC918F76}"/>
              </a:ext>
            </a:extLst>
          </p:cNvPr>
          <p:cNvSpPr/>
          <p:nvPr/>
        </p:nvSpPr>
        <p:spPr bwMode="auto">
          <a:xfrm>
            <a:off x="1577142" y="2278508"/>
            <a:ext cx="295238" cy="24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B3118A-0134-EFA9-796B-DD6F620E5E8E}"/>
              </a:ext>
            </a:extLst>
          </p:cNvPr>
          <p:cNvSpPr/>
          <p:nvPr/>
        </p:nvSpPr>
        <p:spPr bwMode="auto">
          <a:xfrm>
            <a:off x="1596190" y="2869775"/>
            <a:ext cx="257142" cy="257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54CA44-43B4-3420-1DBB-025B1557FE79}"/>
              </a:ext>
            </a:extLst>
          </p:cNvPr>
          <p:cNvSpPr/>
          <p:nvPr/>
        </p:nvSpPr>
        <p:spPr bwMode="auto">
          <a:xfrm>
            <a:off x="1605714" y="3480114"/>
            <a:ext cx="238095" cy="24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F1EB3C-333E-EEB7-05B1-3C5248367D3F}"/>
              </a:ext>
            </a:extLst>
          </p:cNvPr>
          <p:cNvSpPr/>
          <p:nvPr/>
        </p:nvSpPr>
        <p:spPr bwMode="auto">
          <a:xfrm>
            <a:off x="1605714" y="4080918"/>
            <a:ext cx="238095" cy="24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18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BD2E9-CD4F-48EB-90AB-2A7B4BAED6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FEAC64-ECF4-C0C8-3874-9FD4CF76EF6B}"/>
              </a:ext>
            </a:extLst>
          </p:cNvPr>
          <p:cNvSpPr/>
          <p:nvPr/>
        </p:nvSpPr>
        <p:spPr bwMode="auto">
          <a:xfrm>
            <a:off x="2100952" y="4877058"/>
            <a:ext cx="352380" cy="9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214BB0-71B1-F1D6-FD19-A5821C82E01D}"/>
              </a:ext>
            </a:extLst>
          </p:cNvPr>
          <p:cNvSpPr/>
          <p:nvPr/>
        </p:nvSpPr>
        <p:spPr bwMode="auto">
          <a:xfrm>
            <a:off x="4539047" y="4886583"/>
            <a:ext cx="352380" cy="9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02A00E-AC16-6F7C-153E-D37B75F4E254}"/>
              </a:ext>
            </a:extLst>
          </p:cNvPr>
          <p:cNvSpPr/>
          <p:nvPr/>
        </p:nvSpPr>
        <p:spPr bwMode="auto">
          <a:xfrm>
            <a:off x="7081904" y="4877058"/>
            <a:ext cx="352380" cy="9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0D21D8-2A84-70CE-ABFF-BA806A9E77E1}"/>
              </a:ext>
            </a:extLst>
          </p:cNvPr>
          <p:cNvSpPr/>
          <p:nvPr/>
        </p:nvSpPr>
        <p:spPr bwMode="auto">
          <a:xfrm>
            <a:off x="9510476" y="4886583"/>
            <a:ext cx="361904" cy="9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37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B4F1D-7428-24D4-1C4D-364DDA6EB1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E4197B-A399-E503-3575-A95F576B39E7}"/>
              </a:ext>
            </a:extLst>
          </p:cNvPr>
          <p:cNvSpPr/>
          <p:nvPr/>
        </p:nvSpPr>
        <p:spPr bwMode="auto">
          <a:xfrm>
            <a:off x="1615238" y="1687608"/>
            <a:ext cx="238095" cy="248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888B6D-F1C4-FBAF-14DA-0F7F5201EF1F}"/>
              </a:ext>
            </a:extLst>
          </p:cNvPr>
          <p:cNvSpPr/>
          <p:nvPr/>
        </p:nvSpPr>
        <p:spPr bwMode="auto">
          <a:xfrm>
            <a:off x="1577142" y="2288720"/>
            <a:ext cx="295238" cy="248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DBA775-00D7-E677-24CE-7179095E1C96}"/>
              </a:ext>
            </a:extLst>
          </p:cNvPr>
          <p:cNvSpPr/>
          <p:nvPr/>
        </p:nvSpPr>
        <p:spPr bwMode="auto">
          <a:xfrm>
            <a:off x="1596190" y="2880290"/>
            <a:ext cx="266666" cy="25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E6B707-ECE9-F31A-7C8E-EB78FC739E1E}"/>
              </a:ext>
            </a:extLst>
          </p:cNvPr>
          <p:cNvSpPr/>
          <p:nvPr/>
        </p:nvSpPr>
        <p:spPr bwMode="auto">
          <a:xfrm>
            <a:off x="1577142" y="3481402"/>
            <a:ext cx="295238" cy="248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A7C09F-EA58-56BA-71F5-5E7D85AEEA4A}"/>
              </a:ext>
            </a:extLst>
          </p:cNvPr>
          <p:cNvSpPr/>
          <p:nvPr/>
        </p:nvSpPr>
        <p:spPr bwMode="auto">
          <a:xfrm>
            <a:off x="1596190" y="4082513"/>
            <a:ext cx="257142" cy="25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17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6A917-353A-D588-9ED7-D04215747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10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861664"/>
            <a:ext cx="1730846" cy="61815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51654D7-EC04-ACE8-A6A0-060B47DDCD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8"/>
          <a:stretch/>
        </p:blipFill>
        <p:spPr>
          <a:xfrm>
            <a:off x="1199456" y="3868153"/>
            <a:ext cx="10800000" cy="294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5096" y="4236920"/>
            <a:ext cx="1730846" cy="6181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5056" y="5762478"/>
            <a:ext cx="1730846" cy="61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2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2023-08-18T12:57:19Z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