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14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9337" y="2343150"/>
            <a:ext cx="755332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58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 b="9235"/>
          <a:stretch>
            <a:fillRect/>
          </a:stretch>
        </p:blipFill>
        <p:spPr>
          <a:xfrm>
            <a:off x="1487488" y="4077072"/>
            <a:ext cx="10081120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937509"/>
            <a:ext cx="1944216" cy="8038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5937508"/>
            <a:ext cx="1944216" cy="8038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0516" y="5937508"/>
            <a:ext cx="1944216" cy="8038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3224" y="5937508"/>
            <a:ext cx="1944216" cy="803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3822989"/>
            <a:ext cx="323809" cy="343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53333" y="4652540"/>
            <a:ext cx="295238" cy="324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15238" y="5472557"/>
            <a:ext cx="361904" cy="324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3333" y="1954775"/>
            <a:ext cx="295238" cy="333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34285" y="4416484"/>
            <a:ext cx="323809" cy="333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48508"/>
            <a:ext cx="371428" cy="324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2878955"/>
            <a:ext cx="323809" cy="333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4346520"/>
            <a:ext cx="323809" cy="343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7015"/>
            <a:ext cx="10800000" cy="341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996" y="3140195"/>
            <a:ext cx="333333" cy="324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9044" y="3999275"/>
            <a:ext cx="295238" cy="324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1425" y="5707890"/>
            <a:ext cx="371428" cy="324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025" y="908685"/>
            <a:ext cx="9438640" cy="187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31"/>
          <a:stretch>
            <a:fillRect/>
          </a:stretch>
        </p:blipFill>
        <p:spPr>
          <a:xfrm>
            <a:off x="768350" y="908685"/>
            <a:ext cx="10800080" cy="208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3" t="42458" r="39992"/>
          <a:stretch>
            <a:fillRect/>
          </a:stretch>
        </p:blipFill>
        <p:spPr>
          <a:xfrm>
            <a:off x="5015865" y="259715"/>
            <a:ext cx="4211955" cy="225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212915"/>
            <a:ext cx="10800000" cy="358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695870" y="3470630"/>
            <a:ext cx="342857" cy="30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353012" y="3470630"/>
            <a:ext cx="285714" cy="30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2838727" y="5885517"/>
            <a:ext cx="304761" cy="3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8095" y="2021294"/>
            <a:ext cx="485714" cy="429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72380" y="3051510"/>
            <a:ext cx="276190" cy="21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72380" y="3910023"/>
            <a:ext cx="266666" cy="21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58095" y="4596834"/>
            <a:ext cx="485714" cy="429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72380" y="5627050"/>
            <a:ext cx="266666" cy="209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2023-08-18T14:43:11Z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