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3" r:id="rId3"/>
    <p:sldId id="372" r:id="rId4"/>
    <p:sldId id="370" r:id="rId5"/>
    <p:sldId id="368" r:id="rId6"/>
    <p:sldId id="367" r:id="rId7"/>
    <p:sldId id="366" r:id="rId8"/>
    <p:sldId id="364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5300" y="3114675"/>
            <a:ext cx="358140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E25FD5-D3A0-14A6-82AC-E61A10B7B5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0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BC1F88-250A-760D-78E7-47593C861AA0}"/>
              </a:ext>
            </a:extLst>
          </p:cNvPr>
          <p:cNvSpPr/>
          <p:nvPr/>
        </p:nvSpPr>
        <p:spPr bwMode="auto">
          <a:xfrm>
            <a:off x="1643809" y="1610623"/>
            <a:ext cx="228571" cy="238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277DEB-10A3-5817-37C6-0EA51D0E5E0D}"/>
              </a:ext>
            </a:extLst>
          </p:cNvPr>
          <p:cNvSpPr/>
          <p:nvPr/>
        </p:nvSpPr>
        <p:spPr bwMode="auto">
          <a:xfrm>
            <a:off x="1634285" y="2144399"/>
            <a:ext cx="247619" cy="238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C179AD-2E6F-1809-789F-20C05C98B2E6}"/>
              </a:ext>
            </a:extLst>
          </p:cNvPr>
          <p:cNvSpPr/>
          <p:nvPr/>
        </p:nvSpPr>
        <p:spPr bwMode="auto">
          <a:xfrm>
            <a:off x="1615238" y="2678174"/>
            <a:ext cx="285714" cy="238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7470F5-9D72-65D2-B3A8-8E424E82AE76}"/>
              </a:ext>
            </a:extLst>
          </p:cNvPr>
          <p:cNvSpPr/>
          <p:nvPr/>
        </p:nvSpPr>
        <p:spPr bwMode="auto">
          <a:xfrm>
            <a:off x="1643809" y="3221481"/>
            <a:ext cx="228571" cy="228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FDA13C-E1AF-9BD5-1D1A-87A76DD4B252}"/>
              </a:ext>
            </a:extLst>
          </p:cNvPr>
          <p:cNvSpPr/>
          <p:nvPr/>
        </p:nvSpPr>
        <p:spPr bwMode="auto">
          <a:xfrm>
            <a:off x="1615238" y="3755256"/>
            <a:ext cx="285714" cy="228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829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F8A6BA-EEA9-D5A6-747A-2EAFB7863F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4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A11950-1704-BAD9-7A8C-D246D211B284}"/>
              </a:ext>
            </a:extLst>
          </p:cNvPr>
          <p:cNvSpPr/>
          <p:nvPr/>
        </p:nvSpPr>
        <p:spPr bwMode="auto">
          <a:xfrm>
            <a:off x="1643809" y="1600830"/>
            <a:ext cx="228571" cy="228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90D1B0-415B-C34F-35C8-F3F0A661FD2A}"/>
              </a:ext>
            </a:extLst>
          </p:cNvPr>
          <p:cNvSpPr/>
          <p:nvPr/>
        </p:nvSpPr>
        <p:spPr bwMode="auto">
          <a:xfrm>
            <a:off x="1615238" y="2667936"/>
            <a:ext cx="276190" cy="228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DE1938-0345-7134-6746-236ED8026DBE}"/>
              </a:ext>
            </a:extLst>
          </p:cNvPr>
          <p:cNvSpPr/>
          <p:nvPr/>
        </p:nvSpPr>
        <p:spPr bwMode="auto">
          <a:xfrm>
            <a:off x="1634285" y="3735041"/>
            <a:ext cx="247619" cy="238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99558AE8-0B98-C519-09BD-1F2BEBB8CDB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14"/>
          <a:stretch/>
        </p:blipFill>
        <p:spPr>
          <a:xfrm>
            <a:off x="1271464" y="4706870"/>
            <a:ext cx="10800000" cy="2034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0710120-5AE1-0EB3-28EB-F3BC4256F3BD}"/>
              </a:ext>
            </a:extLst>
          </p:cNvPr>
          <p:cNvSpPr/>
          <p:nvPr/>
        </p:nvSpPr>
        <p:spPr bwMode="auto">
          <a:xfrm>
            <a:off x="1614321" y="4802332"/>
            <a:ext cx="247619" cy="248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C5514C6-D158-80E1-21DB-2FD62BBE3F84}"/>
              </a:ext>
            </a:extLst>
          </p:cNvPr>
          <p:cNvSpPr/>
          <p:nvPr/>
        </p:nvSpPr>
        <p:spPr bwMode="auto">
          <a:xfrm>
            <a:off x="1595273" y="5881060"/>
            <a:ext cx="276190" cy="229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079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32C598-A478-A774-BAF5-F866BFF4F8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3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4DFB646-A5E7-B3BC-8E06-998B61F2E3D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789040"/>
            <a:ext cx="10800000" cy="1618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7B00D8-4FFB-956C-C788-0FED9BA94E09}"/>
              </a:ext>
            </a:extLst>
          </p:cNvPr>
          <p:cNvSpPr/>
          <p:nvPr/>
        </p:nvSpPr>
        <p:spPr bwMode="auto">
          <a:xfrm>
            <a:off x="2100035" y="4938230"/>
            <a:ext cx="247619" cy="248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D97AFC-BDA9-2246-B76D-34CB9C6E08D3}"/>
              </a:ext>
            </a:extLst>
          </p:cNvPr>
          <p:cNvSpPr/>
          <p:nvPr/>
        </p:nvSpPr>
        <p:spPr bwMode="auto">
          <a:xfrm>
            <a:off x="4014321" y="4947807"/>
            <a:ext cx="238095" cy="229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61A209-A747-1E9B-398A-2A43A9B796A8}"/>
              </a:ext>
            </a:extLst>
          </p:cNvPr>
          <p:cNvSpPr/>
          <p:nvPr/>
        </p:nvSpPr>
        <p:spPr bwMode="auto">
          <a:xfrm>
            <a:off x="5890511" y="4947807"/>
            <a:ext cx="285714" cy="229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5B39A69-BB37-2C3D-4354-A32152F47A5B}"/>
              </a:ext>
            </a:extLst>
          </p:cNvPr>
          <p:cNvSpPr/>
          <p:nvPr/>
        </p:nvSpPr>
        <p:spPr bwMode="auto">
          <a:xfrm>
            <a:off x="7833368" y="4947807"/>
            <a:ext cx="219047" cy="229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150FFE7-BB3E-F6FD-46B9-611BE3177233}"/>
              </a:ext>
            </a:extLst>
          </p:cNvPr>
          <p:cNvSpPr/>
          <p:nvPr/>
        </p:nvSpPr>
        <p:spPr bwMode="auto">
          <a:xfrm>
            <a:off x="9728606" y="4947807"/>
            <a:ext cx="247619" cy="229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87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315DC1-A166-5AAA-DCAA-D27B119E0B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2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1A23BE-7CA0-A5BC-0775-D55372C701AA}"/>
              </a:ext>
            </a:extLst>
          </p:cNvPr>
          <p:cNvSpPr/>
          <p:nvPr/>
        </p:nvSpPr>
        <p:spPr bwMode="auto">
          <a:xfrm>
            <a:off x="4720000" y="3177032"/>
            <a:ext cx="1733333" cy="238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516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E47A5C-808A-1518-F132-6079161F2B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0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FC24C1-4E23-DE43-C9B1-10813B413DB3}"/>
              </a:ext>
            </a:extLst>
          </p:cNvPr>
          <p:cNvSpPr/>
          <p:nvPr/>
        </p:nvSpPr>
        <p:spPr bwMode="auto">
          <a:xfrm>
            <a:off x="1634285" y="1630992"/>
            <a:ext cx="247619" cy="238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2B7E47-03FE-6A98-D903-7C4D4BF68DC0}"/>
              </a:ext>
            </a:extLst>
          </p:cNvPr>
          <p:cNvSpPr/>
          <p:nvPr/>
        </p:nvSpPr>
        <p:spPr bwMode="auto">
          <a:xfrm>
            <a:off x="1634285" y="2175377"/>
            <a:ext cx="257142" cy="238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85D6E7-8EBF-DC7E-F53E-E7C226A9E330}"/>
              </a:ext>
            </a:extLst>
          </p:cNvPr>
          <p:cNvSpPr/>
          <p:nvPr/>
        </p:nvSpPr>
        <p:spPr bwMode="auto">
          <a:xfrm>
            <a:off x="1615238" y="2719762"/>
            <a:ext cx="285714" cy="238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501E44-BB91-3465-622A-F1834222718E}"/>
              </a:ext>
            </a:extLst>
          </p:cNvPr>
          <p:cNvSpPr/>
          <p:nvPr/>
        </p:nvSpPr>
        <p:spPr bwMode="auto">
          <a:xfrm>
            <a:off x="1643809" y="3264146"/>
            <a:ext cx="228571" cy="238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608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A15EDE-D24E-5735-136C-111ABAEF0B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3"/>
            <a:ext cx="9937104" cy="2992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E17352F-5696-3C7D-D4FE-61894861B6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5"/>
          <a:stretch/>
        </p:blipFill>
        <p:spPr>
          <a:xfrm>
            <a:off x="1199456" y="3829299"/>
            <a:ext cx="9937104" cy="2984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45245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61C775-C51C-243E-5A4C-F078FC70AE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0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260B06-8FA8-3E35-CCA9-12F92623BA5E}"/>
              </a:ext>
            </a:extLst>
          </p:cNvPr>
          <p:cNvSpPr/>
          <p:nvPr/>
        </p:nvSpPr>
        <p:spPr bwMode="auto">
          <a:xfrm>
            <a:off x="1081904" y="1105691"/>
            <a:ext cx="209523" cy="238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1C7470-0726-CECC-5467-35833C7E220C}"/>
              </a:ext>
            </a:extLst>
          </p:cNvPr>
          <p:cNvSpPr/>
          <p:nvPr/>
        </p:nvSpPr>
        <p:spPr bwMode="auto">
          <a:xfrm>
            <a:off x="1062857" y="1650006"/>
            <a:ext cx="247619" cy="238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C95410-9E94-75B6-BAD4-C97D13F397C4}"/>
              </a:ext>
            </a:extLst>
          </p:cNvPr>
          <p:cNvSpPr/>
          <p:nvPr/>
        </p:nvSpPr>
        <p:spPr bwMode="auto">
          <a:xfrm>
            <a:off x="1062857" y="2203870"/>
            <a:ext cx="247619" cy="229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8025CD-1D54-C977-1DE7-8AAAE89125F0}"/>
              </a:ext>
            </a:extLst>
          </p:cNvPr>
          <p:cNvSpPr/>
          <p:nvPr/>
        </p:nvSpPr>
        <p:spPr bwMode="auto">
          <a:xfrm>
            <a:off x="1081904" y="2748185"/>
            <a:ext cx="209523" cy="229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381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2023-08-18T11:17:25Z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