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72" r:id="rId5"/>
    <p:sldId id="371" r:id="rId6"/>
    <p:sldId id="370" r:id="rId7"/>
    <p:sldId id="368" r:id="rId8"/>
    <p:sldId id="367" r:id="rId9"/>
    <p:sldId id="366" r:id="rId10"/>
    <p:sldId id="365" r:id="rId11"/>
    <p:sldId id="364" r:id="rId12"/>
  </p:sldIdLst>
  <p:sldSz cx="12192000" cy="6858000"/>
  <p:notesSz cx="6858000" cy="9144000"/>
  <p:custDataLst>
    <p:tags r:id="rId16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108" d="100"/>
          <a:sy n="108" d="100"/>
        </p:scale>
        <p:origin x="120" y="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2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png"/><Relationship Id="rId2" Type="http://schemas.openxmlformats.org/officeDocument/2006/relationships/tags" Target="../tags/tag1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1025" y="2319337"/>
            <a:ext cx="11029950" cy="2219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461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15238" y="1191628"/>
            <a:ext cx="323809" cy="3246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253333" y="1955554"/>
            <a:ext cx="266666" cy="3246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253333" y="2729029"/>
            <a:ext cx="266666" cy="3246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215238" y="3502503"/>
            <a:ext cx="323809" cy="3246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104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9696" y="3529244"/>
            <a:ext cx="6768752" cy="790914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7688" y="5256000"/>
            <a:ext cx="6768752" cy="79091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20800" y="1476000"/>
            <a:ext cx="6768752" cy="790914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56000" y="3168000"/>
            <a:ext cx="6768752" cy="79091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430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005714" y="1925555"/>
            <a:ext cx="371428" cy="3242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034285" y="2726542"/>
            <a:ext cx="323809" cy="3337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053333" y="3527529"/>
            <a:ext cx="295238" cy="3337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2034285" y="4328516"/>
            <a:ext cx="323809" cy="3337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704"/>
            <a:ext cx="9865096" cy="44165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9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39"/>
          <a:stretch>
            <a:fillRect/>
          </a:stretch>
        </p:blipFill>
        <p:spPr>
          <a:xfrm>
            <a:off x="1415480" y="5181231"/>
            <a:ext cx="9865096" cy="16321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87689" y="4005064"/>
            <a:ext cx="2808312" cy="712683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80068" y="5733256"/>
            <a:ext cx="2808312" cy="71268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387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9616" y="1412776"/>
            <a:ext cx="3121206" cy="792088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67608" y="3212976"/>
            <a:ext cx="3121206" cy="792088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67608" y="5085184"/>
            <a:ext cx="3121206" cy="79208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84980"/>
            <a:ext cx="10800000" cy="34781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4377142" y="3696203"/>
            <a:ext cx="295238" cy="3239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456045" y="3357880"/>
            <a:ext cx="4517390" cy="34182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461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777142" y="2059522"/>
            <a:ext cx="371428" cy="3243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720000" y="3604949"/>
            <a:ext cx="323809" cy="3338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186666" y="4387202"/>
            <a:ext cx="323809" cy="3243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202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COMMONDATA" val="eyJoZGlkIjoiNmVjYTAzM2MxYTdhODkzMTNkOWNlMWY3ZjRhMGI3N2U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20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37</cp:revision>
  <dcterms:created xsi:type="dcterms:W3CDTF">2015-09-16T06:52:00Z</dcterms:created>
  <dcterms:modified xsi:type="dcterms:W3CDTF">2023-08-18T15:26:36Z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