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7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tags" Target="../tags/tag2.xml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797152"/>
            <a:ext cx="2304256" cy="805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644" y="4797152"/>
            <a:ext cx="2304256" cy="805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0960" y="4797152"/>
            <a:ext cx="2304256" cy="805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08920"/>
            <a:ext cx="2304256" cy="805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2708920"/>
            <a:ext cx="2304256" cy="8055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2708919"/>
            <a:ext cx="2304256" cy="805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7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5038" y="3196854"/>
            <a:ext cx="298547" cy="29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8682" y="3926748"/>
            <a:ext cx="342451" cy="29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92340" y="4656641"/>
            <a:ext cx="289766" cy="31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83053" y="5395328"/>
            <a:ext cx="272205" cy="29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50327" y="6125221"/>
            <a:ext cx="254643" cy="29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1953657"/>
            <a:ext cx="295238" cy="32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3333" y="4336320"/>
            <a:ext cx="295238" cy="32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076854"/>
            <a:ext cx="323809" cy="333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084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24761" y="2602029"/>
            <a:ext cx="323809" cy="333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4280056"/>
            <a:ext cx="371428" cy="333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88"/>
          <a:stretch>
            <a:fillRect/>
          </a:stretch>
        </p:blipFill>
        <p:spPr>
          <a:xfrm>
            <a:off x="720090" y="972185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390" y="1591310"/>
            <a:ext cx="5530215" cy="29622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5305"/>
            <a:ext cx="10800000" cy="33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723234" y="3409372"/>
            <a:ext cx="295238" cy="334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704186" y="4249216"/>
            <a:ext cx="323809" cy="334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675615" y="5089059"/>
            <a:ext cx="371428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704186" y="5928903"/>
            <a:ext cx="333333" cy="334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2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1257965"/>
            <a:ext cx="266666" cy="324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2096797"/>
            <a:ext cx="323809" cy="324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333" y="2935629"/>
            <a:ext cx="266666" cy="324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3774461"/>
            <a:ext cx="323809" cy="324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15238" y="4613293"/>
            <a:ext cx="323809" cy="324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2023-08-18T15:10:57Z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