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324100"/>
            <a:ext cx="744855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7" y="4149080"/>
            <a:ext cx="2399051" cy="10149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4149079"/>
            <a:ext cx="2399051" cy="1014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286316"/>
            <a:ext cx="2736304" cy="11576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r="6450"/>
          <a:stretch>
            <a:fillRect/>
          </a:stretch>
        </p:blipFill>
        <p:spPr>
          <a:xfrm>
            <a:off x="4576986" y="3286315"/>
            <a:ext cx="2559812" cy="11576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r="5084"/>
          <a:stretch>
            <a:fillRect/>
          </a:stretch>
        </p:blipFill>
        <p:spPr>
          <a:xfrm>
            <a:off x="7854898" y="3237983"/>
            <a:ext cx="2705597" cy="1205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53333" y="3050693"/>
            <a:ext cx="295238" cy="33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05714" y="3775375"/>
            <a:ext cx="371428" cy="324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34285" y="4490521"/>
            <a:ext cx="323809" cy="33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53333" y="5224739"/>
            <a:ext cx="295238" cy="324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05714" y="5939885"/>
            <a:ext cx="371428" cy="324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1"/>
          <a:stretch>
            <a:fillRect/>
          </a:stretch>
        </p:blipFill>
        <p:spPr>
          <a:xfrm>
            <a:off x="720000" y="972000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15"/>
          <a:stretch>
            <a:fillRect/>
          </a:stretch>
        </p:blipFill>
        <p:spPr>
          <a:xfrm>
            <a:off x="720000" y="2042452"/>
            <a:ext cx="10800000" cy="1962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14180" r="48889" b="43790"/>
          <a:stretch>
            <a:fillRect/>
          </a:stretch>
        </p:blipFill>
        <p:spPr>
          <a:xfrm>
            <a:off x="2279576" y="4387404"/>
            <a:ext cx="4680520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088000"/>
            <a:ext cx="1944216" cy="7945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3096000"/>
            <a:ext cx="1944216" cy="794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8" t="14180" b="43790"/>
          <a:stretch>
            <a:fillRect/>
          </a:stretch>
        </p:blipFill>
        <p:spPr>
          <a:xfrm>
            <a:off x="2495600" y="3037846"/>
            <a:ext cx="4775928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926"/>
          <a:stretch>
            <a:fillRect/>
          </a:stretch>
        </p:blipFill>
        <p:spPr>
          <a:xfrm>
            <a:off x="1271464" y="2060848"/>
            <a:ext cx="1440160" cy="7945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1052735"/>
            <a:ext cx="2952328" cy="801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1840310"/>
            <a:ext cx="323809" cy="333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3290675"/>
            <a:ext cx="371428" cy="324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53309"/>
            <a:ext cx="371428" cy="32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1086429"/>
            <a:ext cx="295238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251052"/>
            <a:ext cx="323809" cy="343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51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777142" y="2824159"/>
            <a:ext cx="323809" cy="33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77142" y="4272309"/>
            <a:ext cx="295238" cy="3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53333" y="5720459"/>
            <a:ext cx="323809" cy="3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32" r="43555"/>
          <a:stretch>
            <a:fillRect/>
          </a:stretch>
        </p:blipFill>
        <p:spPr>
          <a:xfrm>
            <a:off x="6614795" y="4725670"/>
            <a:ext cx="3687445" cy="210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91428" y="1143517"/>
            <a:ext cx="371428" cy="323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2023-08-18T15:00:06Z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