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3" r:id="rId3"/>
    <p:sldId id="382" r:id="rId4"/>
    <p:sldId id="381" r:id="rId5"/>
    <p:sldId id="380" r:id="rId6"/>
    <p:sldId id="378" r:id="rId7"/>
    <p:sldId id="377" r:id="rId8"/>
    <p:sldId id="376" r:id="rId9"/>
    <p:sldId id="375" r:id="rId10"/>
    <p:sldId id="374" r:id="rId11"/>
    <p:sldId id="371" r:id="rId12"/>
    <p:sldId id="370" r:id="rId13"/>
    <p:sldId id="369" r:id="rId14"/>
    <p:sldId id="368" r:id="rId15"/>
    <p:sldId id="366" r:id="rId16"/>
    <p:sldId id="36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F1373-CCF8-FBBA-B775-5B67A5A2F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92896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401A2-88C6-B6D8-0272-17AA9B5589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121E4F-174D-FD31-94D3-70852BE339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628800"/>
            <a:ext cx="10800000" cy="304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481756-2B84-4B1F-C857-E7B073AA3C44}"/>
              </a:ext>
            </a:extLst>
          </p:cNvPr>
          <p:cNvSpPr/>
          <p:nvPr/>
        </p:nvSpPr>
        <p:spPr bwMode="auto">
          <a:xfrm>
            <a:off x="1542313" y="1695629"/>
            <a:ext cx="295238" cy="24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2219B5-6069-00AC-0095-534808910E01}"/>
              </a:ext>
            </a:extLst>
          </p:cNvPr>
          <p:cNvSpPr/>
          <p:nvPr/>
        </p:nvSpPr>
        <p:spPr bwMode="auto">
          <a:xfrm>
            <a:off x="1570884" y="2736260"/>
            <a:ext cx="257142" cy="24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14CDD2-4341-BC5B-3F37-A4A45EDD8557}"/>
              </a:ext>
            </a:extLst>
          </p:cNvPr>
          <p:cNvSpPr/>
          <p:nvPr/>
        </p:nvSpPr>
        <p:spPr bwMode="auto">
          <a:xfrm>
            <a:off x="1580408" y="3776892"/>
            <a:ext cx="238095" cy="24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C3CEB54-9EB5-6ECF-011E-60A82D1F66A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674317"/>
            <a:ext cx="10800000" cy="212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7FE2F5-888F-F8BE-9B90-F2C5C7CBE4B1}"/>
              </a:ext>
            </a:extLst>
          </p:cNvPr>
          <p:cNvSpPr/>
          <p:nvPr/>
        </p:nvSpPr>
        <p:spPr bwMode="auto">
          <a:xfrm>
            <a:off x="1542313" y="4817381"/>
            <a:ext cx="295238" cy="247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468756-A41A-E283-1C61-81B5F3DEDF01}"/>
              </a:ext>
            </a:extLst>
          </p:cNvPr>
          <p:cNvSpPr/>
          <p:nvPr/>
        </p:nvSpPr>
        <p:spPr bwMode="auto">
          <a:xfrm>
            <a:off x="1570884" y="5847448"/>
            <a:ext cx="257142" cy="257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49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5D25B-3EB5-FB5B-1E95-7548E96019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1556793"/>
            <a:ext cx="10153128" cy="250576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5447928" y="1700808"/>
            <a:ext cx="2232248" cy="108012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71765" y="2288803"/>
            <a:ext cx="3708411" cy="996181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75920" y="2831412"/>
            <a:ext cx="2304256" cy="103836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411924" y="1725469"/>
            <a:ext cx="2340260" cy="1625126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583832" y="2288804"/>
            <a:ext cx="3096344" cy="1646584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583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B50BE-8B44-5484-F38C-9F62AA91BB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79998-375B-54A7-606F-6AF4FB17BA82}"/>
              </a:ext>
            </a:extLst>
          </p:cNvPr>
          <p:cNvSpPr/>
          <p:nvPr/>
        </p:nvSpPr>
        <p:spPr bwMode="auto">
          <a:xfrm>
            <a:off x="1624761" y="2154431"/>
            <a:ext cx="219047" cy="171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3DD9B5-BDFB-626D-938E-5F2FC78AA435}"/>
              </a:ext>
            </a:extLst>
          </p:cNvPr>
          <p:cNvSpPr/>
          <p:nvPr/>
        </p:nvSpPr>
        <p:spPr bwMode="auto">
          <a:xfrm>
            <a:off x="1529523" y="3479898"/>
            <a:ext cx="390476" cy="324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98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2D138-C7FB-46C4-8E3E-F9FB73C809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B72B14-47A9-7F00-4744-880BC83160E2}"/>
              </a:ext>
            </a:extLst>
          </p:cNvPr>
          <p:cNvSpPr/>
          <p:nvPr/>
        </p:nvSpPr>
        <p:spPr bwMode="auto">
          <a:xfrm>
            <a:off x="1024761" y="1524631"/>
            <a:ext cx="380952" cy="32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6A20E5-3453-7CDB-91AC-2845FDDE78F0}"/>
              </a:ext>
            </a:extLst>
          </p:cNvPr>
          <p:cNvSpPr/>
          <p:nvPr/>
        </p:nvSpPr>
        <p:spPr bwMode="auto">
          <a:xfrm>
            <a:off x="1110476" y="3115829"/>
            <a:ext cx="228571" cy="171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BFE52E-AEBE-4F38-97B6-BAC5EF5037BA}"/>
              </a:ext>
            </a:extLst>
          </p:cNvPr>
          <p:cNvSpPr/>
          <p:nvPr/>
        </p:nvSpPr>
        <p:spPr bwMode="auto">
          <a:xfrm>
            <a:off x="1024761" y="4440239"/>
            <a:ext cx="380952" cy="32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21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74962-8E9C-1C98-F685-14A97CCA8A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B21A79-623F-E326-B9FC-DF7DBF1C3BF6}"/>
              </a:ext>
            </a:extLst>
          </p:cNvPr>
          <p:cNvSpPr/>
          <p:nvPr/>
        </p:nvSpPr>
        <p:spPr bwMode="auto">
          <a:xfrm>
            <a:off x="2510476" y="2130572"/>
            <a:ext cx="266666" cy="25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F4E293-2C7A-72A3-B0AB-F6432F268C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618896"/>
            <a:ext cx="10800000" cy="41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99D916-EC51-1B47-6C9A-8E2DEBDF7731}"/>
              </a:ext>
            </a:extLst>
          </p:cNvPr>
          <p:cNvSpPr/>
          <p:nvPr/>
        </p:nvSpPr>
        <p:spPr bwMode="auto">
          <a:xfrm>
            <a:off x="2573202" y="3181474"/>
            <a:ext cx="238095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DF6A36-FE37-BC38-A424-69E6071B9066}"/>
              </a:ext>
            </a:extLst>
          </p:cNvPr>
          <p:cNvSpPr/>
          <p:nvPr/>
        </p:nvSpPr>
        <p:spPr bwMode="auto">
          <a:xfrm>
            <a:off x="2573202" y="4239885"/>
            <a:ext cx="257142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84A1CC-D6D2-9F1A-A9CE-62661B451A60}"/>
              </a:ext>
            </a:extLst>
          </p:cNvPr>
          <p:cNvSpPr/>
          <p:nvPr/>
        </p:nvSpPr>
        <p:spPr bwMode="auto">
          <a:xfrm>
            <a:off x="2563678" y="5298296"/>
            <a:ext cx="228571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C34778-BDFC-85DB-531A-1D34A09459F3}"/>
              </a:ext>
            </a:extLst>
          </p:cNvPr>
          <p:cNvSpPr/>
          <p:nvPr/>
        </p:nvSpPr>
        <p:spPr bwMode="auto">
          <a:xfrm>
            <a:off x="2544630" y="6356707"/>
            <a:ext cx="295238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92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5BBB0-C34E-BE76-5A5E-D3C1F49FF2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308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83562-2DB2-6DF3-1D5D-38620F5011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344552" cy="399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9A6572-4F51-C463-B216-62B45273A436}"/>
              </a:ext>
            </a:extLst>
          </p:cNvPr>
          <p:cNvSpPr/>
          <p:nvPr/>
        </p:nvSpPr>
        <p:spPr bwMode="auto">
          <a:xfrm>
            <a:off x="983433" y="932036"/>
            <a:ext cx="362212" cy="336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86088F-B685-8D11-FA74-88ED2E1430B1}"/>
              </a:ext>
            </a:extLst>
          </p:cNvPr>
          <p:cNvSpPr/>
          <p:nvPr/>
        </p:nvSpPr>
        <p:spPr bwMode="auto">
          <a:xfrm>
            <a:off x="1062857" y="1830250"/>
            <a:ext cx="352623" cy="344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95419B-CA49-8330-C79D-682D532AA1A3}"/>
              </a:ext>
            </a:extLst>
          </p:cNvPr>
          <p:cNvSpPr/>
          <p:nvPr/>
        </p:nvSpPr>
        <p:spPr bwMode="auto">
          <a:xfrm>
            <a:off x="983433" y="2852936"/>
            <a:ext cx="362211" cy="363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D0360C-3ACC-81EE-EB9A-8DD66B6895E8}"/>
              </a:ext>
            </a:extLst>
          </p:cNvPr>
          <p:cNvSpPr/>
          <p:nvPr/>
        </p:nvSpPr>
        <p:spPr bwMode="auto">
          <a:xfrm>
            <a:off x="1001991" y="3906020"/>
            <a:ext cx="343653" cy="315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9CA776B-EF46-BEAC-9465-D3BBEB1EFA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35812"/>
            <a:ext cx="10344552" cy="191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4DFB8A-3AC4-AC6F-4092-D1F6CF84C1BF}"/>
              </a:ext>
            </a:extLst>
          </p:cNvPr>
          <p:cNvSpPr/>
          <p:nvPr/>
        </p:nvSpPr>
        <p:spPr bwMode="auto">
          <a:xfrm>
            <a:off x="983432" y="4912646"/>
            <a:ext cx="362211" cy="355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51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5BFD8-B1AA-F154-0F83-B4CE319AC0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2CD365-3E06-BDF5-59B2-AF97C780E48B}"/>
              </a:ext>
            </a:extLst>
          </p:cNvPr>
          <p:cNvSpPr/>
          <p:nvPr/>
        </p:nvSpPr>
        <p:spPr bwMode="auto">
          <a:xfrm>
            <a:off x="1605714" y="2326871"/>
            <a:ext cx="238095" cy="248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1E6C55-A58D-73FD-DE72-AAFEBBB26C0F}"/>
              </a:ext>
            </a:extLst>
          </p:cNvPr>
          <p:cNvSpPr/>
          <p:nvPr/>
        </p:nvSpPr>
        <p:spPr bwMode="auto">
          <a:xfrm>
            <a:off x="1605714" y="2861186"/>
            <a:ext cx="238095" cy="248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D61DC-822A-E977-8CCD-3419EBEAA791}"/>
              </a:ext>
            </a:extLst>
          </p:cNvPr>
          <p:cNvSpPr/>
          <p:nvPr/>
        </p:nvSpPr>
        <p:spPr bwMode="auto">
          <a:xfrm>
            <a:off x="1596190" y="3395501"/>
            <a:ext cx="257142" cy="257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32487D-D7A9-740B-7DB5-A3B52FAFD3AB}"/>
              </a:ext>
            </a:extLst>
          </p:cNvPr>
          <p:cNvSpPr/>
          <p:nvPr/>
        </p:nvSpPr>
        <p:spPr bwMode="auto">
          <a:xfrm>
            <a:off x="1577142" y="3929817"/>
            <a:ext cx="295238" cy="248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D9354D-54D9-5B26-C972-24F1C3D11703}"/>
              </a:ext>
            </a:extLst>
          </p:cNvPr>
          <p:cNvSpPr/>
          <p:nvPr/>
        </p:nvSpPr>
        <p:spPr bwMode="auto">
          <a:xfrm>
            <a:off x="1596190" y="4454591"/>
            <a:ext cx="257142" cy="257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344472" y="2204864"/>
            <a:ext cx="1175528" cy="1448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24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C18CD-609C-38DD-AC61-9E8340D5BF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A2FF3E-B625-F336-3AE2-5B9C0C47BF59}"/>
              </a:ext>
            </a:extLst>
          </p:cNvPr>
          <p:cNvSpPr/>
          <p:nvPr/>
        </p:nvSpPr>
        <p:spPr bwMode="auto">
          <a:xfrm>
            <a:off x="1586666" y="1611149"/>
            <a:ext cx="238095" cy="238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01592B-6336-AC4F-8ACC-B6393C5B3615}"/>
              </a:ext>
            </a:extLst>
          </p:cNvPr>
          <p:cNvSpPr/>
          <p:nvPr/>
        </p:nvSpPr>
        <p:spPr bwMode="auto">
          <a:xfrm>
            <a:off x="1596190" y="2135824"/>
            <a:ext cx="219047" cy="248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CA80C4-C460-AF84-36AE-B14134FCC4CE}"/>
              </a:ext>
            </a:extLst>
          </p:cNvPr>
          <p:cNvSpPr/>
          <p:nvPr/>
        </p:nvSpPr>
        <p:spPr bwMode="auto">
          <a:xfrm>
            <a:off x="1596190" y="2670038"/>
            <a:ext cx="219047" cy="248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506C10-E1DF-12A5-9FC2-97A6DFE4D6A3}"/>
              </a:ext>
            </a:extLst>
          </p:cNvPr>
          <p:cNvSpPr/>
          <p:nvPr/>
        </p:nvSpPr>
        <p:spPr bwMode="auto">
          <a:xfrm>
            <a:off x="1596190" y="3204252"/>
            <a:ext cx="219047" cy="248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D9097B-BE8D-3667-F7B1-B1C6D273AEC6}"/>
              </a:ext>
            </a:extLst>
          </p:cNvPr>
          <p:cNvSpPr/>
          <p:nvPr/>
        </p:nvSpPr>
        <p:spPr bwMode="auto">
          <a:xfrm>
            <a:off x="1615238" y="3738467"/>
            <a:ext cx="161904" cy="238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B6081-2618-7D0B-F664-627DCEBDF7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B26BAC-ADD5-529C-C98B-848883B4F581}"/>
              </a:ext>
            </a:extLst>
          </p:cNvPr>
          <p:cNvSpPr/>
          <p:nvPr/>
        </p:nvSpPr>
        <p:spPr bwMode="auto">
          <a:xfrm>
            <a:off x="2243809" y="3207016"/>
            <a:ext cx="219047" cy="2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A1F2F0-C1EF-26B1-8F48-A5EF17CB7995}"/>
              </a:ext>
            </a:extLst>
          </p:cNvPr>
          <p:cNvSpPr/>
          <p:nvPr/>
        </p:nvSpPr>
        <p:spPr bwMode="auto">
          <a:xfrm>
            <a:off x="4291428" y="3207016"/>
            <a:ext cx="219047" cy="23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88BD17-5E06-92F4-C515-FD000DF2AFA2}"/>
              </a:ext>
            </a:extLst>
          </p:cNvPr>
          <p:cNvSpPr/>
          <p:nvPr/>
        </p:nvSpPr>
        <p:spPr bwMode="auto">
          <a:xfrm>
            <a:off x="6300952" y="3207016"/>
            <a:ext cx="161904" cy="23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C9A91A-4F70-B6F1-1DDE-3077FBECAEB8}"/>
              </a:ext>
            </a:extLst>
          </p:cNvPr>
          <p:cNvSpPr/>
          <p:nvPr/>
        </p:nvSpPr>
        <p:spPr bwMode="auto">
          <a:xfrm>
            <a:off x="8358095" y="3207016"/>
            <a:ext cx="238095" cy="23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D48CFF-7907-8F0F-C472-E5DE0001036D}"/>
              </a:ext>
            </a:extLst>
          </p:cNvPr>
          <p:cNvSpPr/>
          <p:nvPr/>
        </p:nvSpPr>
        <p:spPr bwMode="auto">
          <a:xfrm>
            <a:off x="10520000" y="3207016"/>
            <a:ext cx="219047" cy="2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26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2BE99-E8D4-AF12-DC1C-CC8A2FD070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8BB5A-2F07-EA35-7C5E-7EDD93D8E881}"/>
              </a:ext>
            </a:extLst>
          </p:cNvPr>
          <p:cNvSpPr/>
          <p:nvPr/>
        </p:nvSpPr>
        <p:spPr bwMode="auto">
          <a:xfrm>
            <a:off x="1567619" y="1601911"/>
            <a:ext cx="295238" cy="24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5C26D6-9682-AA8D-D39E-5BFA860D39DD}"/>
              </a:ext>
            </a:extLst>
          </p:cNvPr>
          <p:cNvSpPr/>
          <p:nvPr/>
        </p:nvSpPr>
        <p:spPr bwMode="auto">
          <a:xfrm>
            <a:off x="1605714" y="2670851"/>
            <a:ext cx="238095" cy="24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FFDD36-FE53-6031-0348-96B407E931D2}"/>
              </a:ext>
            </a:extLst>
          </p:cNvPr>
          <p:cNvSpPr/>
          <p:nvPr/>
        </p:nvSpPr>
        <p:spPr bwMode="auto">
          <a:xfrm>
            <a:off x="1596190" y="3730248"/>
            <a:ext cx="257142" cy="24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1335DA5-E9A8-6543-CFFB-6BBB16C3CB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646482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29B2A9-1CD9-C92A-5A99-691D8815A962}"/>
              </a:ext>
            </a:extLst>
          </p:cNvPr>
          <p:cNvSpPr/>
          <p:nvPr/>
        </p:nvSpPr>
        <p:spPr bwMode="auto">
          <a:xfrm>
            <a:off x="1614321" y="4770729"/>
            <a:ext cx="295238" cy="24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1B168E-FEBD-D869-4B0B-9DF7BD764CA3}"/>
              </a:ext>
            </a:extLst>
          </p:cNvPr>
          <p:cNvSpPr/>
          <p:nvPr/>
        </p:nvSpPr>
        <p:spPr bwMode="auto">
          <a:xfrm>
            <a:off x="1652416" y="5841172"/>
            <a:ext cx="238095" cy="24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95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8DAB3-7DAA-F113-A7F1-46DC693999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FAB26-483F-1B72-3524-86FC3D4C7818}"/>
              </a:ext>
            </a:extLst>
          </p:cNvPr>
          <p:cNvSpPr/>
          <p:nvPr/>
        </p:nvSpPr>
        <p:spPr bwMode="auto">
          <a:xfrm>
            <a:off x="1596190" y="1620395"/>
            <a:ext cx="257142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C65370-0C81-82AC-D918-406E608F2E22}"/>
              </a:ext>
            </a:extLst>
          </p:cNvPr>
          <p:cNvSpPr/>
          <p:nvPr/>
        </p:nvSpPr>
        <p:spPr bwMode="auto">
          <a:xfrm>
            <a:off x="1624761" y="2154368"/>
            <a:ext cx="209523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91C5CB-A9C6-AEF9-4BCC-E9849F40ED74}"/>
              </a:ext>
            </a:extLst>
          </p:cNvPr>
          <p:cNvSpPr/>
          <p:nvPr/>
        </p:nvSpPr>
        <p:spPr bwMode="auto">
          <a:xfrm>
            <a:off x="1596190" y="2697877"/>
            <a:ext cx="257142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B138DA-0559-873B-8751-09A8330603AC}"/>
              </a:ext>
            </a:extLst>
          </p:cNvPr>
          <p:cNvSpPr/>
          <p:nvPr/>
        </p:nvSpPr>
        <p:spPr bwMode="auto">
          <a:xfrm>
            <a:off x="1596190" y="3231850"/>
            <a:ext cx="257142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056292-2A50-2467-D22C-C3013BAA3AE0}"/>
              </a:ext>
            </a:extLst>
          </p:cNvPr>
          <p:cNvSpPr/>
          <p:nvPr/>
        </p:nvSpPr>
        <p:spPr bwMode="auto">
          <a:xfrm>
            <a:off x="1624761" y="3775358"/>
            <a:ext cx="209523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82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5D22B-7C08-24F0-9831-1FD46FBFDE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000" y="4824000"/>
            <a:ext cx="1944216" cy="5757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824000"/>
            <a:ext cx="2016224" cy="5970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824000"/>
            <a:ext cx="2016224" cy="59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07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65175-BE51-D574-9685-F05862C35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92896"/>
            <a:ext cx="2016224" cy="5970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637" y="2492895"/>
            <a:ext cx="2016224" cy="59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66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30129-551F-E7ED-34BC-C0EEB41EA9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22CDF8-6060-EEEB-7B96-B57112B26045}"/>
              </a:ext>
            </a:extLst>
          </p:cNvPr>
          <p:cNvSpPr/>
          <p:nvPr/>
        </p:nvSpPr>
        <p:spPr bwMode="auto">
          <a:xfrm>
            <a:off x="1615238" y="1611470"/>
            <a:ext cx="238095" cy="24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F56764-FB5E-AA7C-7A63-33D120797020}"/>
              </a:ext>
            </a:extLst>
          </p:cNvPr>
          <p:cNvSpPr/>
          <p:nvPr/>
        </p:nvSpPr>
        <p:spPr bwMode="auto">
          <a:xfrm>
            <a:off x="1577142" y="2155497"/>
            <a:ext cx="295238" cy="24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07E47D-A66C-C856-012B-07B390C24800}"/>
              </a:ext>
            </a:extLst>
          </p:cNvPr>
          <p:cNvSpPr/>
          <p:nvPr/>
        </p:nvSpPr>
        <p:spPr bwMode="auto">
          <a:xfrm>
            <a:off x="1596190" y="2689980"/>
            <a:ext cx="257142" cy="257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500D1A-6FE3-208C-031B-E1874B44BEFA}"/>
              </a:ext>
            </a:extLst>
          </p:cNvPr>
          <p:cNvSpPr/>
          <p:nvPr/>
        </p:nvSpPr>
        <p:spPr bwMode="auto">
          <a:xfrm>
            <a:off x="1577142" y="3234007"/>
            <a:ext cx="295238" cy="24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636FE4-FFF3-09A9-8703-1D9C52971DE2}"/>
              </a:ext>
            </a:extLst>
          </p:cNvPr>
          <p:cNvSpPr/>
          <p:nvPr/>
        </p:nvSpPr>
        <p:spPr bwMode="auto">
          <a:xfrm>
            <a:off x="1615238" y="3768490"/>
            <a:ext cx="238095" cy="24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45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2023-08-18T12:55:36Z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