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59" y="2370830"/>
            <a:ext cx="11521281" cy="211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00" y="1772816"/>
            <a:ext cx="7056784" cy="86824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00" y="3600000"/>
            <a:ext cx="7056784" cy="86824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00" y="4638717"/>
            <a:ext cx="7056784" cy="86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000" y="5846176"/>
            <a:ext cx="2592287" cy="82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848396"/>
            <a:ext cx="3168352" cy="82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2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8729"/>
          <a:stretch>
            <a:fillRect/>
          </a:stretch>
        </p:blipFill>
        <p:spPr>
          <a:xfrm>
            <a:off x="1260000" y="4850625"/>
            <a:ext cx="2891784" cy="823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8729"/>
          <a:stretch>
            <a:fillRect/>
          </a:stretch>
        </p:blipFill>
        <p:spPr>
          <a:xfrm>
            <a:off x="6171469" y="4852844"/>
            <a:ext cx="2891784" cy="823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8085" y="1349375"/>
            <a:ext cx="9836150" cy="121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3202377"/>
            <a:ext cx="1504761" cy="42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4069746"/>
            <a:ext cx="828571" cy="42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7142" y="5137278"/>
            <a:ext cx="790476" cy="22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62857" y="6004647"/>
            <a:ext cx="580952" cy="22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1829493"/>
            <a:ext cx="361904" cy="32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3211010"/>
            <a:ext cx="295238" cy="32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5268994"/>
            <a:ext cx="323809" cy="3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086603"/>
            <a:ext cx="314285" cy="33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605100"/>
            <a:ext cx="371428" cy="32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3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7458" y="1856050"/>
            <a:ext cx="309808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59234" y="4034278"/>
            <a:ext cx="346256" cy="30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172083"/>
            <a:ext cx="295238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5373216"/>
            <a:ext cx="7056784" cy="86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