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77064" cy="366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20107" y="3040216"/>
            <a:ext cx="450840" cy="38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1375" y="3836398"/>
            <a:ext cx="429571" cy="456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1"/>
          <a:stretch>
            <a:fillRect/>
          </a:stretch>
        </p:blipFill>
        <p:spPr>
          <a:xfrm>
            <a:off x="1487488" y="4513067"/>
            <a:ext cx="9577064" cy="230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872926" y="4683979"/>
            <a:ext cx="398019" cy="41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42782" y="5531041"/>
            <a:ext cx="428163" cy="41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77845" y="6384979"/>
            <a:ext cx="393100" cy="3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060848"/>
            <a:ext cx="9361040" cy="416351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367808" y="2348880"/>
            <a:ext cx="3744416" cy="266429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49108" y="3250355"/>
            <a:ext cx="2963116" cy="269892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935760" y="2276872"/>
            <a:ext cx="4248472" cy="187849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367808" y="3216121"/>
            <a:ext cx="3744416" cy="18625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506430" y="4142603"/>
            <a:ext cx="3605794" cy="187849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32"/>
          <a:stretch>
            <a:fillRect/>
          </a:stretch>
        </p:blipFill>
        <p:spPr>
          <a:xfrm>
            <a:off x="335280" y="980440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72735"/>
            <a:ext cx="10800000" cy="3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63189" y="1991836"/>
            <a:ext cx="295238" cy="32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15570" y="2934925"/>
            <a:ext cx="371428" cy="32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344141" y="3858962"/>
            <a:ext cx="333333" cy="32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344141" y="4792525"/>
            <a:ext cx="323809" cy="33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2778760"/>
            <a:ext cx="4768215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9487" y="1963168"/>
            <a:ext cx="317699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0799" y="4459792"/>
            <a:ext cx="355076" cy="31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181846"/>
            <a:ext cx="295238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870153"/>
            <a:ext cx="371428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4558461"/>
            <a:ext cx="295238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4933945"/>
            <a:ext cx="914285" cy="42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3809" y="5943480"/>
            <a:ext cx="828571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72380" y="5943480"/>
            <a:ext cx="828571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579" r="19872" b="15789"/>
          <a:stretch>
            <a:fillRect/>
          </a:stretch>
        </p:blipFill>
        <p:spPr>
          <a:xfrm>
            <a:off x="1354698" y="4869159"/>
            <a:ext cx="2529042" cy="7200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31579" r="19872" b="15789"/>
          <a:stretch>
            <a:fillRect/>
          </a:stretch>
        </p:blipFill>
        <p:spPr>
          <a:xfrm>
            <a:off x="5036430" y="4869158"/>
            <a:ext cx="2529042" cy="720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