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114675"/>
            <a:ext cx="3581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40726-E1F1-66B3-8673-0770ECB22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06434"/>
            <a:ext cx="1368152" cy="557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06434"/>
            <a:ext cx="1368152" cy="5578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901" y="4106434"/>
            <a:ext cx="1368152" cy="557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636" y="4106434"/>
            <a:ext cx="1368152" cy="5578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818" y="4106434"/>
            <a:ext cx="1368152" cy="557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D13FA-2731-B6AA-6D16-C2F51CA23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0D06A-D6DA-FE0D-473E-DB093B1AC850}"/>
              </a:ext>
            </a:extLst>
          </p:cNvPr>
          <p:cNvSpPr/>
          <p:nvPr/>
        </p:nvSpPr>
        <p:spPr bwMode="auto">
          <a:xfrm>
            <a:off x="1634285" y="1762931"/>
            <a:ext cx="247619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E5A7E-0335-4ED1-DE18-193232D5E7BA}"/>
              </a:ext>
            </a:extLst>
          </p:cNvPr>
          <p:cNvSpPr/>
          <p:nvPr/>
        </p:nvSpPr>
        <p:spPr bwMode="auto">
          <a:xfrm>
            <a:off x="1615238" y="2401394"/>
            <a:ext cx="285714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C9CAD-99DE-6E42-DEAE-7395ED4AA709}"/>
              </a:ext>
            </a:extLst>
          </p:cNvPr>
          <p:cNvSpPr/>
          <p:nvPr/>
        </p:nvSpPr>
        <p:spPr bwMode="auto">
          <a:xfrm>
            <a:off x="1643809" y="3039857"/>
            <a:ext cx="228571" cy="22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7997E-61D8-5623-F94D-4626AABA40DD}"/>
              </a:ext>
            </a:extLst>
          </p:cNvPr>
          <p:cNvSpPr/>
          <p:nvPr/>
        </p:nvSpPr>
        <p:spPr bwMode="auto">
          <a:xfrm>
            <a:off x="1634285" y="3678320"/>
            <a:ext cx="257142" cy="22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226A48-0BAD-AAB1-43CC-62A29121422E}"/>
              </a:ext>
            </a:extLst>
          </p:cNvPr>
          <p:cNvSpPr/>
          <p:nvPr/>
        </p:nvSpPr>
        <p:spPr bwMode="auto">
          <a:xfrm>
            <a:off x="1634285" y="4307254"/>
            <a:ext cx="247619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8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20FC0-4193-77C9-99D2-577A7AD2B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04BDE-1B95-B530-783A-3B6C5E0C11D6}"/>
              </a:ext>
            </a:extLst>
          </p:cNvPr>
          <p:cNvSpPr/>
          <p:nvPr/>
        </p:nvSpPr>
        <p:spPr bwMode="auto">
          <a:xfrm>
            <a:off x="1643809" y="1782407"/>
            <a:ext cx="228571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B6BEC-4DF3-7F04-7A19-84BC02146911}"/>
              </a:ext>
            </a:extLst>
          </p:cNvPr>
          <p:cNvSpPr/>
          <p:nvPr/>
        </p:nvSpPr>
        <p:spPr bwMode="auto">
          <a:xfrm>
            <a:off x="1615238" y="3050456"/>
            <a:ext cx="285714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03D340-F368-3E6E-B45E-A6D876EFF708}"/>
              </a:ext>
            </a:extLst>
          </p:cNvPr>
          <p:cNvSpPr/>
          <p:nvPr/>
        </p:nvSpPr>
        <p:spPr bwMode="auto">
          <a:xfrm>
            <a:off x="1634285" y="4318505"/>
            <a:ext cx="247619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3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0EA1D-BE53-3506-DDF9-C104DFEEC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6235B-4D72-70C8-E304-8BD94941805A}"/>
              </a:ext>
            </a:extLst>
          </p:cNvPr>
          <p:cNvSpPr/>
          <p:nvPr/>
        </p:nvSpPr>
        <p:spPr bwMode="auto">
          <a:xfrm>
            <a:off x="1062857" y="1143665"/>
            <a:ext cx="247619" cy="23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A528D1-7BAE-3A81-C1ED-C9B1F43B5D60}"/>
              </a:ext>
            </a:extLst>
          </p:cNvPr>
          <p:cNvSpPr/>
          <p:nvPr/>
        </p:nvSpPr>
        <p:spPr bwMode="auto">
          <a:xfrm>
            <a:off x="1072380" y="2421623"/>
            <a:ext cx="228571" cy="228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A18FC-E17B-3BF9-8099-8FC33F326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512FE7-C3D8-4056-665B-88D0BF2B3A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56870"/>
            <a:ext cx="10800000" cy="309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6641D-4896-1644-0A2E-A23121DDCE56}"/>
              </a:ext>
            </a:extLst>
          </p:cNvPr>
          <p:cNvSpPr/>
          <p:nvPr/>
        </p:nvSpPr>
        <p:spPr bwMode="auto">
          <a:xfrm>
            <a:off x="1408979" y="3643253"/>
            <a:ext cx="333333" cy="8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B41583-FF45-3618-A0BD-364F27A8EF33}"/>
              </a:ext>
            </a:extLst>
          </p:cNvPr>
          <p:cNvSpPr/>
          <p:nvPr/>
        </p:nvSpPr>
        <p:spPr bwMode="auto">
          <a:xfrm>
            <a:off x="1408979" y="4273296"/>
            <a:ext cx="333333" cy="8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97822B-AA05-1C5C-AB29-DBD2B2547E59}"/>
              </a:ext>
            </a:extLst>
          </p:cNvPr>
          <p:cNvSpPr/>
          <p:nvPr/>
        </p:nvSpPr>
        <p:spPr bwMode="auto">
          <a:xfrm>
            <a:off x="1408979" y="4893793"/>
            <a:ext cx="342857" cy="9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2E153-3F50-3E71-E01F-BE5E63F9D011}"/>
              </a:ext>
            </a:extLst>
          </p:cNvPr>
          <p:cNvSpPr/>
          <p:nvPr/>
        </p:nvSpPr>
        <p:spPr bwMode="auto">
          <a:xfrm>
            <a:off x="1408979" y="5523836"/>
            <a:ext cx="342857" cy="9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B17CF4-B388-FE5C-53F2-AD73FEC22F4C}"/>
              </a:ext>
            </a:extLst>
          </p:cNvPr>
          <p:cNvSpPr/>
          <p:nvPr/>
        </p:nvSpPr>
        <p:spPr bwMode="auto">
          <a:xfrm>
            <a:off x="1408979" y="6153880"/>
            <a:ext cx="333333" cy="8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6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D1FA7-E128-DC96-8F37-25CE95393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1F8A1-BCE4-B065-9F48-CA8794685421}"/>
              </a:ext>
            </a:extLst>
          </p:cNvPr>
          <p:cNvSpPr/>
          <p:nvPr/>
        </p:nvSpPr>
        <p:spPr bwMode="auto">
          <a:xfrm>
            <a:off x="2710476" y="2183068"/>
            <a:ext cx="247619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328936-9FBC-C3D7-CC24-2D87F65452F5}"/>
              </a:ext>
            </a:extLst>
          </p:cNvPr>
          <p:cNvSpPr/>
          <p:nvPr/>
        </p:nvSpPr>
        <p:spPr bwMode="auto">
          <a:xfrm>
            <a:off x="2653333" y="2707546"/>
            <a:ext cx="238095" cy="22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52FC15-4432-F53E-7F6F-F39E2D9FEA9C}"/>
              </a:ext>
            </a:extLst>
          </p:cNvPr>
          <p:cNvSpPr/>
          <p:nvPr/>
        </p:nvSpPr>
        <p:spPr bwMode="auto">
          <a:xfrm>
            <a:off x="3462857" y="3746967"/>
            <a:ext cx="285714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ACD3FD-429E-A28C-9FF8-B86C8F7DCBB4}"/>
              </a:ext>
            </a:extLst>
          </p:cNvPr>
          <p:cNvSpPr/>
          <p:nvPr/>
        </p:nvSpPr>
        <p:spPr bwMode="auto">
          <a:xfrm>
            <a:off x="4491428" y="4271446"/>
            <a:ext cx="209523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6AE0A2-844D-A418-DCB3-075094D0360C}"/>
              </a:ext>
            </a:extLst>
          </p:cNvPr>
          <p:cNvSpPr/>
          <p:nvPr/>
        </p:nvSpPr>
        <p:spPr bwMode="auto">
          <a:xfrm>
            <a:off x="4034285" y="4795924"/>
            <a:ext cx="257142" cy="22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90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0FB65-1C42-5DE8-B1C4-29A6DE4E7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F0E40C-BEDA-98AE-8E79-CC60A26D39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56438"/>
            <a:ext cx="10800000" cy="30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AFAEB-BC76-650C-488D-6F5D088F6DAA}"/>
              </a:ext>
            </a:extLst>
          </p:cNvPr>
          <p:cNvSpPr/>
          <p:nvPr/>
        </p:nvSpPr>
        <p:spPr bwMode="auto">
          <a:xfrm>
            <a:off x="1480987" y="3942461"/>
            <a:ext cx="333333" cy="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E3B78-F7EB-6892-63AE-FEEBE6B82DC5}"/>
              </a:ext>
            </a:extLst>
          </p:cNvPr>
          <p:cNvSpPr/>
          <p:nvPr/>
        </p:nvSpPr>
        <p:spPr bwMode="auto">
          <a:xfrm>
            <a:off x="1480987" y="4571711"/>
            <a:ext cx="333333" cy="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EEA9FE-DAFC-2814-6A3C-5C0595F1206F}"/>
              </a:ext>
            </a:extLst>
          </p:cNvPr>
          <p:cNvSpPr/>
          <p:nvPr/>
        </p:nvSpPr>
        <p:spPr bwMode="auto">
          <a:xfrm>
            <a:off x="1480987" y="5191428"/>
            <a:ext cx="333333" cy="9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8F7C98-9BE6-7862-E6A0-E4FA2EB688C5}"/>
              </a:ext>
            </a:extLst>
          </p:cNvPr>
          <p:cNvSpPr/>
          <p:nvPr/>
        </p:nvSpPr>
        <p:spPr bwMode="auto">
          <a:xfrm>
            <a:off x="1480987" y="5820678"/>
            <a:ext cx="342857" cy="1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02014A-52A3-B663-F7FA-0ECB952A2C84}"/>
              </a:ext>
            </a:extLst>
          </p:cNvPr>
          <p:cNvSpPr/>
          <p:nvPr/>
        </p:nvSpPr>
        <p:spPr bwMode="auto">
          <a:xfrm>
            <a:off x="1480987" y="6449928"/>
            <a:ext cx="342857" cy="1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9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2023-08-18T07:49:23Z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