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8" r:id="rId6"/>
    <p:sldId id="367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CD328-2770-668F-6120-595A673D2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2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5832000"/>
            <a:ext cx="1440160" cy="70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832000"/>
            <a:ext cx="1440160" cy="70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400" y="5832000"/>
            <a:ext cx="1440160" cy="70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056" y="5832000"/>
            <a:ext cx="1440160" cy="70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05005-7511-CC01-7811-B2C069CC8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E05D4-3120-E9FA-9194-BCDCEFF41346}"/>
              </a:ext>
            </a:extLst>
          </p:cNvPr>
          <p:cNvSpPr/>
          <p:nvPr/>
        </p:nvSpPr>
        <p:spPr bwMode="auto">
          <a:xfrm>
            <a:off x="2015238" y="1944996"/>
            <a:ext cx="361904" cy="32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B9262-CB30-4387-F983-052CE8D8069D}"/>
              </a:ext>
            </a:extLst>
          </p:cNvPr>
          <p:cNvSpPr/>
          <p:nvPr/>
        </p:nvSpPr>
        <p:spPr bwMode="auto">
          <a:xfrm>
            <a:off x="2053333" y="2746288"/>
            <a:ext cx="295238" cy="33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B7F2A-CF9A-8EAA-4062-16390612EA35}"/>
              </a:ext>
            </a:extLst>
          </p:cNvPr>
          <p:cNvSpPr/>
          <p:nvPr/>
        </p:nvSpPr>
        <p:spPr bwMode="auto">
          <a:xfrm>
            <a:off x="2034285" y="3547580"/>
            <a:ext cx="323809" cy="33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50C4A2-5FD8-D5C7-FF3D-168E00BE32BE}"/>
              </a:ext>
            </a:extLst>
          </p:cNvPr>
          <p:cNvSpPr/>
          <p:nvPr/>
        </p:nvSpPr>
        <p:spPr bwMode="auto">
          <a:xfrm>
            <a:off x="2005714" y="4358410"/>
            <a:ext cx="371428" cy="32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EE4D3-1CFC-B969-ED2F-103B38426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6672144" cy="270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D15C8FB-7A97-25BD-0793-E09B185A86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67779"/>
            <a:ext cx="6672144" cy="328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313751"/>
            <a:ext cx="5924550" cy="54387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719736" y="1772816"/>
            <a:ext cx="2232248" cy="122413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647728" y="1772816"/>
            <a:ext cx="2304256" cy="1161114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7688" y="4077072"/>
            <a:ext cx="2592288" cy="10739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87688" y="3938606"/>
            <a:ext cx="2592288" cy="1244642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030424" y="6309320"/>
            <a:ext cx="1895912" cy="3709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08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6AD67-340F-66DA-7147-85F769C7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AC108-1E4E-08D7-D924-0CBC599CC21D}"/>
              </a:ext>
            </a:extLst>
          </p:cNvPr>
          <p:cNvSpPr/>
          <p:nvPr/>
        </p:nvSpPr>
        <p:spPr bwMode="auto">
          <a:xfrm>
            <a:off x="2034285" y="1944454"/>
            <a:ext cx="323809" cy="33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CD495-FC1D-4866-0916-A715C3210BF1}"/>
              </a:ext>
            </a:extLst>
          </p:cNvPr>
          <p:cNvSpPr/>
          <p:nvPr/>
        </p:nvSpPr>
        <p:spPr bwMode="auto">
          <a:xfrm>
            <a:off x="2015238" y="4451862"/>
            <a:ext cx="361904" cy="33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3C0A0-442C-F980-B6C5-DEBC87707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94514" cy="449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9DE5F-9830-2BF7-0142-14AB4828BC60}"/>
              </a:ext>
            </a:extLst>
          </p:cNvPr>
          <p:cNvSpPr/>
          <p:nvPr/>
        </p:nvSpPr>
        <p:spPr bwMode="auto">
          <a:xfrm>
            <a:off x="1073877" y="1046352"/>
            <a:ext cx="431722" cy="36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F3DF8E-1D77-C8FC-1B1B-D02DD0396029}"/>
              </a:ext>
            </a:extLst>
          </p:cNvPr>
          <p:cNvSpPr/>
          <p:nvPr/>
        </p:nvSpPr>
        <p:spPr bwMode="auto">
          <a:xfrm>
            <a:off x="1059066" y="3249016"/>
            <a:ext cx="446533" cy="46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041C55D-5AA7-26DA-73AB-60700AAA4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33"/>
          <a:stretch/>
        </p:blipFill>
        <p:spPr>
          <a:xfrm>
            <a:off x="720000" y="5330989"/>
            <a:ext cx="9694514" cy="141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E76832-6774-FEEF-CD14-C31BAAF51058}"/>
              </a:ext>
            </a:extLst>
          </p:cNvPr>
          <p:cNvSpPr/>
          <p:nvPr/>
        </p:nvSpPr>
        <p:spPr bwMode="auto">
          <a:xfrm>
            <a:off x="1123033" y="5563392"/>
            <a:ext cx="382566" cy="38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3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17F6D-A6FC-5788-F518-B05785B04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1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192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99321-3B69-5D8F-2150-14E5A2AB3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55" y="1144396"/>
            <a:ext cx="9859241" cy="386963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487488" y="1484784"/>
            <a:ext cx="504056" cy="223224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575720" y="1487001"/>
            <a:ext cx="2376264" cy="2230031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66673" y="1519552"/>
            <a:ext cx="4373743" cy="219748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55875" y="1502168"/>
            <a:ext cx="287062" cy="2142856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82497" y="1527809"/>
            <a:ext cx="5681587" cy="2189223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89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2023-08-18T11:11:38Z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