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8" r:id="rId8"/>
    <p:sldId id="367" r:id="rId9"/>
    <p:sldId id="366" r:id="rId10"/>
    <p:sldId id="365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4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3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700" y="2319337"/>
            <a:ext cx="10134600" cy="2219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5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1" y="3212976"/>
            <a:ext cx="7056784" cy="79331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5110436"/>
            <a:ext cx="8784976" cy="7843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2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34285" y="1954523"/>
            <a:ext cx="323809" cy="343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34285" y="2765343"/>
            <a:ext cx="323809" cy="333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05714" y="3585702"/>
            <a:ext cx="371428" cy="324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53333" y="4396522"/>
            <a:ext cx="295238" cy="333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53333" y="5207342"/>
            <a:ext cx="295238" cy="324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53333" y="1973008"/>
            <a:ext cx="295238" cy="3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05714" y="3593689"/>
            <a:ext cx="371428" cy="3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53216"/>
            <a:ext cx="371428" cy="324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4761" y="3575800"/>
            <a:ext cx="323809" cy="333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77" y="4991570"/>
            <a:ext cx="10800000" cy="1456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197167" y="5211978"/>
            <a:ext cx="371428" cy="325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4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43809" y="4534474"/>
            <a:ext cx="323809" cy="323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132780"/>
            <a:ext cx="10800000" cy="465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2386" y="2371115"/>
            <a:ext cx="323809" cy="333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1434" y="4191998"/>
            <a:ext cx="295238" cy="3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43815" y="6003347"/>
            <a:ext cx="371428" cy="3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160" y="633095"/>
            <a:ext cx="6769735" cy="1499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2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605714" y="4391431"/>
            <a:ext cx="333333" cy="333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3"/>
          <a:stretch>
            <a:fillRect/>
          </a:stretch>
        </p:blipFill>
        <p:spPr>
          <a:xfrm>
            <a:off x="7242175" y="836930"/>
            <a:ext cx="3679190" cy="2511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600"/>
            <a:ext cx="10800000" cy="3749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19044" y="969283"/>
            <a:ext cx="295238" cy="324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23806" y="1875660"/>
            <a:ext cx="371428" cy="324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14282" y="3688414"/>
            <a:ext cx="323809" cy="333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3"/>
          <a:stretch>
            <a:fillRect/>
          </a:stretch>
        </p:blipFill>
        <p:spPr>
          <a:xfrm>
            <a:off x="5664200" y="2708910"/>
            <a:ext cx="5664290" cy="3865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mVjYTAzM2MxYTdhODkzMTNkOWNlMWY3ZjRhMGI3N2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2023-08-18T14:38:47Z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