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62" r:id="rId3"/>
    <p:sldId id="363" r:id="rId4"/>
    <p:sldId id="372" r:id="rId5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2E099-07C0-44D4-93C1-365EBCF6E0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A4CE0A-AC88-4D6F-AFD5-F7D4613063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A4CE0A-AC88-4D6F-AFD5-F7D4613063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2334792"/>
            <a:ext cx="11089232" cy="216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753" y="1123068"/>
            <a:ext cx="9822743" cy="396211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775520" y="2708920"/>
            <a:ext cx="7200800" cy="2016224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271464" y="2731855"/>
            <a:ext cx="3839824" cy="1993289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655840" y="2731855"/>
            <a:ext cx="3839824" cy="1993289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10009112" cy="3957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9"/>
          <a:stretch>
            <a:fillRect/>
          </a:stretch>
        </p:blipFill>
        <p:spPr>
          <a:xfrm>
            <a:off x="1559496" y="4794161"/>
            <a:ext cx="10009112" cy="201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23592" y="5834538"/>
            <a:ext cx="1728192" cy="61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6080" y="5868320"/>
            <a:ext cx="1872208" cy="513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0000" y="2413557"/>
            <a:ext cx="409523" cy="30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34285" y="4026955"/>
            <a:ext cx="466666" cy="21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9047" y="1458000"/>
            <a:ext cx="961904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5238" y="2992235"/>
            <a:ext cx="971428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40"/>
          <a:stretch>
            <a:fillRect/>
          </a:stretch>
        </p:blipFill>
        <p:spPr>
          <a:xfrm>
            <a:off x="1392000" y="5153538"/>
            <a:ext cx="9240504" cy="159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15809" y="5420976"/>
            <a:ext cx="276190" cy="33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68190" y="6232841"/>
            <a:ext cx="371428" cy="324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1296113"/>
            <a:ext cx="295238" cy="324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2077798"/>
            <a:ext cx="323809" cy="324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849950"/>
            <a:ext cx="323809" cy="333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3644900"/>
            <a:ext cx="8255635" cy="303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250" y="2708920"/>
            <a:ext cx="9442262" cy="79611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250" y="5373216"/>
            <a:ext cx="9442262" cy="796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2023-08-18T14:45:19Z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