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69" r:id="rId5"/>
    <p:sldId id="368" r:id="rId6"/>
    <p:sldId id="366" r:id="rId7"/>
    <p:sldId id="364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171825"/>
            <a:ext cx="59055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842B0-DA8F-948E-DD7C-A34E23FC8A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10225136" cy="3793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29C5BD-3D9F-C748-F7E1-FFADC3231F9C}"/>
              </a:ext>
            </a:extLst>
          </p:cNvPr>
          <p:cNvSpPr/>
          <p:nvPr/>
        </p:nvSpPr>
        <p:spPr bwMode="auto">
          <a:xfrm>
            <a:off x="1487489" y="1412776"/>
            <a:ext cx="372726" cy="29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424231-D19B-588B-08BE-73AB3B784A08}"/>
              </a:ext>
            </a:extLst>
          </p:cNvPr>
          <p:cNvSpPr/>
          <p:nvPr/>
        </p:nvSpPr>
        <p:spPr bwMode="auto">
          <a:xfrm>
            <a:off x="1487489" y="2564905"/>
            <a:ext cx="398255" cy="310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1DA3D3-A89D-EDCA-D5E7-BCFE84D4249A}"/>
              </a:ext>
            </a:extLst>
          </p:cNvPr>
          <p:cNvSpPr/>
          <p:nvPr/>
        </p:nvSpPr>
        <p:spPr bwMode="auto">
          <a:xfrm>
            <a:off x="1487070" y="3639758"/>
            <a:ext cx="361690" cy="365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B7AD1FA-36CA-9C44-8A02-EB6EFABDEC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8"/>
          <a:stretch/>
        </p:blipFill>
        <p:spPr>
          <a:xfrm>
            <a:off x="1271464" y="4630878"/>
            <a:ext cx="10225136" cy="218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796806-8D28-6CC2-38AF-88C3383B0E72}"/>
              </a:ext>
            </a:extLst>
          </p:cNvPr>
          <p:cNvSpPr/>
          <p:nvPr/>
        </p:nvSpPr>
        <p:spPr bwMode="auto">
          <a:xfrm>
            <a:off x="1479068" y="4775403"/>
            <a:ext cx="406676" cy="381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596C31-8A5A-0283-C508-AB5193B5D7B2}"/>
              </a:ext>
            </a:extLst>
          </p:cNvPr>
          <p:cNvSpPr/>
          <p:nvPr/>
        </p:nvSpPr>
        <p:spPr bwMode="auto">
          <a:xfrm>
            <a:off x="1487070" y="5805264"/>
            <a:ext cx="398674" cy="334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189C3-200C-0FD8-638C-6F13746EB1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11C410-5FBF-7259-D053-AC919E48FBF1}"/>
              </a:ext>
            </a:extLst>
          </p:cNvPr>
          <p:cNvSpPr/>
          <p:nvPr/>
        </p:nvSpPr>
        <p:spPr bwMode="auto">
          <a:xfrm>
            <a:off x="2558095" y="1844824"/>
            <a:ext cx="295238" cy="22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97EF6D-3BE0-EFF8-AEA1-32CE142B4BBC}"/>
              </a:ext>
            </a:extLst>
          </p:cNvPr>
          <p:cNvSpPr/>
          <p:nvPr/>
        </p:nvSpPr>
        <p:spPr bwMode="auto">
          <a:xfrm>
            <a:off x="1929523" y="2496863"/>
            <a:ext cx="723809" cy="304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088157"/>
            <a:ext cx="1656184" cy="72390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7E0115D-B24F-20EB-0ED8-CC9CE74FE7A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000" y="3812057"/>
            <a:ext cx="10800000" cy="2194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AF0DAD-6640-D00C-7429-D735649DD9BA}"/>
              </a:ext>
            </a:extLst>
          </p:cNvPr>
          <p:cNvSpPr/>
          <p:nvPr/>
        </p:nvSpPr>
        <p:spPr bwMode="auto">
          <a:xfrm>
            <a:off x="2795273" y="3974239"/>
            <a:ext cx="428571" cy="30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5E4360-1558-7FD8-48BA-DF7324962623}"/>
              </a:ext>
            </a:extLst>
          </p:cNvPr>
          <p:cNvSpPr/>
          <p:nvPr/>
        </p:nvSpPr>
        <p:spPr bwMode="auto">
          <a:xfrm>
            <a:off x="4700035" y="4756889"/>
            <a:ext cx="266666" cy="257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40E63E-1A46-BE7D-3E92-16AE71C5034E}"/>
              </a:ext>
            </a:extLst>
          </p:cNvPr>
          <p:cNvSpPr/>
          <p:nvPr/>
        </p:nvSpPr>
        <p:spPr bwMode="auto">
          <a:xfrm>
            <a:off x="2185749" y="5443423"/>
            <a:ext cx="838095" cy="30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31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89D1DF-52D2-28E3-A624-A98B47E626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7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B5D32F-B30A-187E-F084-71B8EBA8429B}"/>
              </a:ext>
            </a:extLst>
          </p:cNvPr>
          <p:cNvSpPr/>
          <p:nvPr/>
        </p:nvSpPr>
        <p:spPr bwMode="auto">
          <a:xfrm>
            <a:off x="3805714" y="2774744"/>
            <a:ext cx="257142" cy="23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5A8549-9974-3C79-9931-B9FD95DF9DF8}"/>
              </a:ext>
            </a:extLst>
          </p:cNvPr>
          <p:cNvSpPr/>
          <p:nvPr/>
        </p:nvSpPr>
        <p:spPr bwMode="auto">
          <a:xfrm>
            <a:off x="8091428" y="2774744"/>
            <a:ext cx="247619" cy="23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921E1E-F153-1EF6-19DC-244F79ABBEF0}"/>
              </a:ext>
            </a:extLst>
          </p:cNvPr>
          <p:cNvSpPr/>
          <p:nvPr/>
        </p:nvSpPr>
        <p:spPr bwMode="auto">
          <a:xfrm>
            <a:off x="3729523" y="3366121"/>
            <a:ext cx="209523" cy="23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49DA8F-375D-BD61-9898-9583CFBC2CB3}"/>
              </a:ext>
            </a:extLst>
          </p:cNvPr>
          <p:cNvSpPr/>
          <p:nvPr/>
        </p:nvSpPr>
        <p:spPr bwMode="auto">
          <a:xfrm>
            <a:off x="8129523" y="3366121"/>
            <a:ext cx="228571" cy="23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2FC703-A22C-B3A2-8911-085FCA90802D}"/>
              </a:ext>
            </a:extLst>
          </p:cNvPr>
          <p:cNvSpPr/>
          <p:nvPr/>
        </p:nvSpPr>
        <p:spPr bwMode="auto">
          <a:xfrm>
            <a:off x="1920000" y="3947959"/>
            <a:ext cx="276190" cy="228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F73A62-3679-6229-8F9A-C035229C9562}"/>
              </a:ext>
            </a:extLst>
          </p:cNvPr>
          <p:cNvSpPr/>
          <p:nvPr/>
        </p:nvSpPr>
        <p:spPr bwMode="auto">
          <a:xfrm>
            <a:off x="7558095" y="3947959"/>
            <a:ext cx="209523" cy="228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36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036730-8765-73FA-DFF9-C5328D22DA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6A638F-A8EC-DDB9-8FC5-1B565A7AEDB7}"/>
              </a:ext>
            </a:extLst>
          </p:cNvPr>
          <p:cNvSpPr/>
          <p:nvPr/>
        </p:nvSpPr>
        <p:spPr bwMode="auto">
          <a:xfrm>
            <a:off x="1634285" y="2935138"/>
            <a:ext cx="257142" cy="228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08C0FD-3597-ADD7-7F01-59552F16776B}"/>
              </a:ext>
            </a:extLst>
          </p:cNvPr>
          <p:cNvSpPr/>
          <p:nvPr/>
        </p:nvSpPr>
        <p:spPr bwMode="auto">
          <a:xfrm>
            <a:off x="1615238" y="3506926"/>
            <a:ext cx="276190" cy="238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2E48D75-5DE0-2774-E49F-2DBBF9D370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00" y="3897648"/>
            <a:ext cx="10800000" cy="1847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9337DA-FC52-813E-959F-89FFA7188C5E}"/>
              </a:ext>
            </a:extLst>
          </p:cNvPr>
          <p:cNvSpPr/>
          <p:nvPr/>
        </p:nvSpPr>
        <p:spPr bwMode="auto">
          <a:xfrm>
            <a:off x="1614321" y="4078635"/>
            <a:ext cx="247619" cy="238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FFFE15-F364-4411-CBB1-8CA45B467BC7}"/>
              </a:ext>
            </a:extLst>
          </p:cNvPr>
          <p:cNvSpPr/>
          <p:nvPr/>
        </p:nvSpPr>
        <p:spPr bwMode="auto">
          <a:xfrm>
            <a:off x="1623844" y="4659702"/>
            <a:ext cx="219047" cy="22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3FE677-8533-9E7C-C4B5-DDB9C8C762B9}"/>
              </a:ext>
            </a:extLst>
          </p:cNvPr>
          <p:cNvSpPr/>
          <p:nvPr/>
        </p:nvSpPr>
        <p:spPr bwMode="auto">
          <a:xfrm>
            <a:off x="1623844" y="5240769"/>
            <a:ext cx="228571" cy="22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28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F0E5B4-0296-ED93-145E-A30392E97D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153128" cy="3767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8571E5-6410-3FF8-A83E-D1234D1FEB73}"/>
              </a:ext>
            </a:extLst>
          </p:cNvPr>
          <p:cNvSpPr/>
          <p:nvPr/>
        </p:nvSpPr>
        <p:spPr bwMode="auto">
          <a:xfrm>
            <a:off x="1521290" y="1407100"/>
            <a:ext cx="337400" cy="299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B930BB-30AE-5E45-12D0-EBC75B8D0B3C}"/>
              </a:ext>
            </a:extLst>
          </p:cNvPr>
          <p:cNvSpPr/>
          <p:nvPr/>
        </p:nvSpPr>
        <p:spPr bwMode="auto">
          <a:xfrm>
            <a:off x="1521291" y="2492897"/>
            <a:ext cx="337400" cy="345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A4A604-876C-36A4-F6C8-B3227596C078}"/>
              </a:ext>
            </a:extLst>
          </p:cNvPr>
          <p:cNvSpPr/>
          <p:nvPr/>
        </p:nvSpPr>
        <p:spPr bwMode="auto">
          <a:xfrm>
            <a:off x="1494020" y="3624507"/>
            <a:ext cx="364670" cy="369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642DE0F5-9983-560C-0154-EEA81B82C7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95"/>
          <a:stretch/>
        </p:blipFill>
        <p:spPr>
          <a:xfrm>
            <a:off x="1271464" y="4603903"/>
            <a:ext cx="10153128" cy="2137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72AAF8-8CAF-A62C-D0FF-022F051856DD}"/>
              </a:ext>
            </a:extLst>
          </p:cNvPr>
          <p:cNvSpPr/>
          <p:nvPr/>
        </p:nvSpPr>
        <p:spPr bwMode="auto">
          <a:xfrm>
            <a:off x="1489543" y="4694884"/>
            <a:ext cx="369147" cy="318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38D99D4-A88A-CF7B-BF7C-1753A4CB5429}"/>
              </a:ext>
            </a:extLst>
          </p:cNvPr>
          <p:cNvSpPr/>
          <p:nvPr/>
        </p:nvSpPr>
        <p:spPr bwMode="auto">
          <a:xfrm>
            <a:off x="1547909" y="5779270"/>
            <a:ext cx="310781" cy="31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7CD6D-5268-02E6-39C0-4B3CC4DE64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01BD41-F33A-25E1-11AF-68D88911C4AB}"/>
              </a:ext>
            </a:extLst>
          </p:cNvPr>
          <p:cNvSpPr/>
          <p:nvPr/>
        </p:nvSpPr>
        <p:spPr bwMode="auto">
          <a:xfrm>
            <a:off x="7205714" y="3565338"/>
            <a:ext cx="3019046" cy="305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5" y="2152857"/>
            <a:ext cx="4320479" cy="7106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3489" y="2148168"/>
            <a:ext cx="4561103" cy="71065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4317" y="3429000"/>
            <a:ext cx="4320479" cy="71065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4317" y="4705143"/>
            <a:ext cx="4320479" cy="7106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972" y="5301208"/>
            <a:ext cx="4453612" cy="71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16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2023-08-18T12:42:53Z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