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1" r:id="rId5"/>
    <p:sldId id="370" r:id="rId6"/>
    <p:sldId id="369" r:id="rId7"/>
    <p:sldId id="368" r:id="rId8"/>
    <p:sldId id="366" r:id="rId9"/>
    <p:sldId id="364" r:id="rId10"/>
  </p:sldIdLst>
  <p:sldSz cx="12192000" cy="6858000"/>
  <p:notesSz cx="6858000" cy="9144000"/>
  <p:custDataLst>
    <p:tags r:id="rId1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2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0" y="3119437"/>
            <a:ext cx="742950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0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4577142" y="3534333"/>
            <a:ext cx="895238" cy="438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072380" y="4639279"/>
            <a:ext cx="961904" cy="4286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910476" y="4639279"/>
            <a:ext cx="723809" cy="4286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7330"/>
          <a:stretch>
            <a:fillRect/>
          </a:stretch>
        </p:blipFill>
        <p:spPr>
          <a:xfrm>
            <a:off x="9480376" y="3284984"/>
            <a:ext cx="1800200" cy="105308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/>
          <a:srcRect t="30619" r="373"/>
          <a:stretch>
            <a:fillRect/>
          </a:stretch>
        </p:blipFill>
        <p:spPr>
          <a:xfrm>
            <a:off x="4943872" y="5661248"/>
            <a:ext cx="2520280" cy="9514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792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162921" y="2143041"/>
            <a:ext cx="294671" cy="3237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873916" y="3085586"/>
            <a:ext cx="294671" cy="3237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200943" y="4028132"/>
            <a:ext cx="361210" cy="3237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980305" y="4970677"/>
            <a:ext cx="294672" cy="3237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53333" y="2486733"/>
            <a:ext cx="295238" cy="323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005714" y="4268213"/>
            <a:ext cx="371428" cy="323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5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43809" y="1162645"/>
            <a:ext cx="295238" cy="32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96190" y="3469449"/>
            <a:ext cx="371428" cy="32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96190" y="5251980"/>
            <a:ext cx="371428" cy="32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43809" y="1906956"/>
            <a:ext cx="323809" cy="324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053333" y="2670186"/>
            <a:ext cx="295238" cy="324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005714" y="3433416"/>
            <a:ext cx="371428" cy="324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062857" y="4187105"/>
            <a:ext cx="266666" cy="324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034285" y="4950335"/>
            <a:ext cx="323809" cy="3339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85"/>
          <a:stretch>
            <a:fillRect/>
          </a:stretch>
        </p:blipFill>
        <p:spPr>
          <a:xfrm>
            <a:off x="7608570" y="1124585"/>
            <a:ext cx="4241800" cy="3065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9120416" cy="42795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9" r="48889" b="5386"/>
          <a:stretch>
            <a:fillRect/>
          </a:stretch>
        </p:blipFill>
        <p:spPr>
          <a:xfrm>
            <a:off x="6312024" y="4198262"/>
            <a:ext cx="4176464" cy="2615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843808" y="2895864"/>
            <a:ext cx="2556447" cy="438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32334" b="13776"/>
          <a:stretch>
            <a:fillRect/>
          </a:stretch>
        </p:blipFill>
        <p:spPr>
          <a:xfrm>
            <a:off x="5015880" y="1916833"/>
            <a:ext cx="3960440" cy="72008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/>
          <a:srcRect t="32334" r="40001" b="13776"/>
          <a:stretch>
            <a:fillRect/>
          </a:stretch>
        </p:blipFill>
        <p:spPr>
          <a:xfrm>
            <a:off x="2351584" y="5347304"/>
            <a:ext cx="2376264" cy="72008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/>
          <a:srcRect t="32334" r="34089" b="13776"/>
          <a:stretch>
            <a:fillRect/>
          </a:stretch>
        </p:blipFill>
        <p:spPr>
          <a:xfrm>
            <a:off x="5129999" y="5347304"/>
            <a:ext cx="2646000" cy="7299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NmVjYTAzM2MxYTdhODkzMTNkOWNlMWY3ZjRhMGI3N2U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2015-09-16T06:52:00Z</dcterms:created>
  <dcterms:modified xsi:type="dcterms:W3CDTF">2023-08-18T15:01:18Z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