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3" r:id="rId3"/>
    <p:sldId id="384" r:id="rId4"/>
    <p:sldId id="382" r:id="rId6"/>
    <p:sldId id="381" r:id="rId7"/>
    <p:sldId id="380" r:id="rId8"/>
    <p:sldId id="378" r:id="rId9"/>
    <p:sldId id="377" r:id="rId10"/>
    <p:sldId id="376" r:id="rId11"/>
    <p:sldId id="375" r:id="rId12"/>
    <p:sldId id="373" r:id="rId13"/>
    <p:sldId id="372" r:id="rId14"/>
    <p:sldId id="371" r:id="rId15"/>
    <p:sldId id="369" r:id="rId16"/>
    <p:sldId id="367" r:id="rId17"/>
    <p:sldId id="366" r:id="rId18"/>
    <p:sldId id="365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A4747-305C-4904-8DE2-B07F93A24F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7D4BB-8FD0-42C5-8E61-3830E9DE7F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7D4BB-8FD0-42C5-8E61-3830E9DE7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5.png"/><Relationship Id="rId2" Type="http://schemas.openxmlformats.org/officeDocument/2006/relationships/tags" Target="../tags/tag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564904"/>
            <a:ext cx="10800000" cy="262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5238" y="2813818"/>
            <a:ext cx="1085714" cy="32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3539094"/>
            <a:ext cx="742857" cy="32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62857" y="4359801"/>
            <a:ext cx="580952" cy="22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10476" y="4980103"/>
            <a:ext cx="885714" cy="334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829649"/>
            <a:ext cx="209523" cy="247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3354361"/>
            <a:ext cx="209523" cy="247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611987"/>
            <a:ext cx="266666" cy="248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2844201"/>
            <a:ext cx="266666" cy="248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38206"/>
            <a:ext cx="10800000" cy="150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81904" y="4657848"/>
            <a:ext cx="266666" cy="24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488" y="1628800"/>
            <a:ext cx="365845" cy="34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852936"/>
            <a:ext cx="10800000" cy="28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42892" y="2938689"/>
            <a:ext cx="257142" cy="257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42892" y="4101121"/>
            <a:ext cx="257142" cy="257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067448"/>
            <a:ext cx="295238" cy="24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804606"/>
            <a:ext cx="257142" cy="25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477" y="1628800"/>
            <a:ext cx="9445051" cy="277693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863752" y="1844824"/>
            <a:ext cx="3672408" cy="576064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79776" y="2420888"/>
            <a:ext cx="3420380" cy="504056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11824" y="3005680"/>
            <a:ext cx="3024336" cy="576064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359696" y="3624345"/>
            <a:ext cx="4140460" cy="533722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096541" y="1802223"/>
            <a:ext cx="3439619" cy="2396212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6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934275"/>
            <a:ext cx="10800000" cy="285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782306" y="4067768"/>
            <a:ext cx="209523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753734" y="4639882"/>
            <a:ext cx="257142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782306" y="5221531"/>
            <a:ext cx="209523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753734" y="5803180"/>
            <a:ext cx="257142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782306" y="6384829"/>
            <a:ext cx="209523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2576084"/>
            <a:ext cx="295238" cy="238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3187164"/>
            <a:ext cx="238095" cy="24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3788695"/>
            <a:ext cx="257142" cy="25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65778"/>
            <a:ext cx="10800000" cy="13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51836" y="4404504"/>
            <a:ext cx="285714" cy="23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80408" y="5006096"/>
            <a:ext cx="238095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16480" y="2492896"/>
            <a:ext cx="1103520" cy="1438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76838"/>
            <a:ext cx="219047" cy="24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6666" y="2204864"/>
            <a:ext cx="228571" cy="319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2896018"/>
            <a:ext cx="219047" cy="24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5238" y="3505608"/>
            <a:ext cx="161904" cy="23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666" y="4115198"/>
            <a:ext cx="238095" cy="24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97352"/>
            <a:ext cx="295238" cy="24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3291218"/>
            <a:ext cx="257142" cy="24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210916"/>
            <a:ext cx="295238" cy="24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12"/>
            <a:ext cx="10800000" cy="317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00952" y="2789605"/>
            <a:ext cx="238095" cy="24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0952" y="4364255"/>
            <a:ext cx="238095" cy="24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571" y="3124990"/>
            <a:ext cx="228571" cy="171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48571" y="2991619"/>
            <a:ext cx="380952" cy="323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4285" y="2991619"/>
            <a:ext cx="390476" cy="323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24761" y="3124990"/>
            <a:ext cx="219047" cy="171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10476" y="3124990"/>
            <a:ext cx="219047" cy="171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49356"/>
            <a:ext cx="238095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231310"/>
            <a:ext cx="295238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5714" y="2813264"/>
            <a:ext cx="238095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714" y="3395218"/>
            <a:ext cx="238095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142" y="3977172"/>
            <a:ext cx="295238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9047" y="4942095"/>
            <a:ext cx="257142" cy="2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43809" y="4942095"/>
            <a:ext cx="219047" cy="2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00952" y="4942095"/>
            <a:ext cx="295238" cy="2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15238" y="4942095"/>
            <a:ext cx="247619" cy="2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00952" y="4942095"/>
            <a:ext cx="257142" cy="2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746220"/>
            <a:ext cx="295238" cy="24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319717"/>
            <a:ext cx="238095" cy="24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2902772"/>
            <a:ext cx="238095" cy="24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3319869"/>
            <a:ext cx="10800000" cy="175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70884" y="3472792"/>
            <a:ext cx="257142" cy="258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2313" y="4055813"/>
            <a:ext cx="295238" cy="24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42313" y="4638834"/>
            <a:ext cx="295238" cy="24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2023-08-18T14:35:26Z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