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69" r:id="rId15"/>
    <p:sldId id="368" r:id="rId16"/>
    <p:sldId id="367" r:id="rId17"/>
    <p:sldId id="366" r:id="rId18"/>
    <p:sldId id="365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05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24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1.png"/><Relationship Id="rId2" Type="http://schemas.openxmlformats.org/officeDocument/2006/relationships/tags" Target="../tags/tag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636912"/>
            <a:ext cx="10800000" cy="261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735355"/>
            <a:ext cx="238095" cy="248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3643744"/>
            <a:ext cx="295238" cy="248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952" y="1086293"/>
            <a:ext cx="238095" cy="24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353047"/>
            <a:ext cx="295238" cy="24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3629325"/>
            <a:ext cx="257142" cy="257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3337108"/>
            <a:ext cx="257142" cy="257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3976069"/>
            <a:ext cx="295238" cy="247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414758"/>
            <a:ext cx="10800000" cy="19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80408" y="4615288"/>
            <a:ext cx="228571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0408" y="5255076"/>
            <a:ext cx="238095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70884" y="5894864"/>
            <a:ext cx="257142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734319"/>
            <a:ext cx="238095" cy="24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3011203"/>
            <a:ext cx="295238" cy="24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90"/>
          <a:stretch>
            <a:fillRect/>
          </a:stretch>
        </p:blipFill>
        <p:spPr>
          <a:xfrm>
            <a:off x="1199456" y="4288087"/>
            <a:ext cx="10800000" cy="1157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580408" y="4392928"/>
            <a:ext cx="238095" cy="247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10"/>
          <a:stretch>
            <a:fillRect/>
          </a:stretch>
        </p:blipFill>
        <p:spPr>
          <a:xfrm>
            <a:off x="720000" y="980728"/>
            <a:ext cx="10800000" cy="254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2857" y="1163752"/>
            <a:ext cx="295238" cy="247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0952" y="2402791"/>
            <a:ext cx="238095" cy="247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0000" y="1744169"/>
            <a:ext cx="257142" cy="24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9523" y="2363811"/>
            <a:ext cx="238095" cy="24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0000" y="2983453"/>
            <a:ext cx="266666" cy="24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00952" y="3603095"/>
            <a:ext cx="295238" cy="24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29523" y="4222737"/>
            <a:ext cx="228571" cy="24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98"/>
          <a:stretch>
            <a:fillRect/>
          </a:stretch>
        </p:blipFill>
        <p:spPr>
          <a:xfrm>
            <a:off x="1424940" y="3429000"/>
            <a:ext cx="10800080" cy="237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786754" y="3581935"/>
            <a:ext cx="257142" cy="257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767707" y="4813660"/>
            <a:ext cx="295238" cy="24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02"/>
          <a:stretch>
            <a:fillRect/>
          </a:stretch>
        </p:blipFill>
        <p:spPr>
          <a:xfrm>
            <a:off x="767715" y="1389851"/>
            <a:ext cx="10800080" cy="131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39053" y="1620681"/>
            <a:ext cx="238095" cy="24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09181"/>
            <a:ext cx="10800000" cy="231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110482" y="2852220"/>
            <a:ext cx="295238" cy="24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39053" y="4072825"/>
            <a:ext cx="247619" cy="24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2470537"/>
            <a:ext cx="238095" cy="24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3043227"/>
            <a:ext cx="295238" cy="24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3615917"/>
            <a:ext cx="295238" cy="24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190" y="4188606"/>
            <a:ext cx="257142" cy="25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142" y="4770841"/>
            <a:ext cx="295238" cy="24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16480" y="2420888"/>
            <a:ext cx="1152128" cy="1318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2996403"/>
            <a:ext cx="209523" cy="23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6666" y="2996403"/>
            <a:ext cx="238095" cy="23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4285" y="2996403"/>
            <a:ext cx="161904" cy="23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24761" y="2996403"/>
            <a:ext cx="228571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43809" y="2996403"/>
            <a:ext cx="228572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48190"/>
            <a:ext cx="257142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3200571"/>
            <a:ext cx="2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1153243"/>
            <a:ext cx="257142" cy="257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708126"/>
            <a:ext cx="295238" cy="248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37901"/>
            <a:ext cx="10800000" cy="16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00952" y="4271588"/>
            <a:ext cx="238095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67749"/>
            <a:ext cx="219047" cy="238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6666" y="2249128"/>
            <a:ext cx="228571" cy="24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2830507"/>
            <a:ext cx="161904" cy="238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190" y="3411886"/>
            <a:ext cx="209523" cy="24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666" y="4002797"/>
            <a:ext cx="238095" cy="238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76882"/>
            <a:ext cx="238095" cy="247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257933"/>
            <a:ext cx="295238" cy="247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5714" y="2848510"/>
            <a:ext cx="238095" cy="247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714" y="3429562"/>
            <a:ext cx="238095" cy="247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05714" y="4020139"/>
            <a:ext cx="238095" cy="247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4287264"/>
            <a:ext cx="257142" cy="24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81904" y="4287264"/>
            <a:ext cx="209523" cy="24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77142" y="4287264"/>
            <a:ext cx="209523" cy="24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43809" y="4287264"/>
            <a:ext cx="266666" cy="24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48571" y="4287264"/>
            <a:ext cx="257142" cy="24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68952"/>
            <a:ext cx="266666" cy="257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260884"/>
            <a:ext cx="238095" cy="2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2843269"/>
            <a:ext cx="266666" cy="257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7142" y="3435201"/>
            <a:ext cx="295238" cy="2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5238" y="4017586"/>
            <a:ext cx="238095" cy="2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2023-08-18T14:31:06Z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