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328862"/>
            <a:ext cx="84677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51A9A-62D0-8486-9A1E-8D9DDCB63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455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33E88-F7F9-9F42-53EC-3EBA2AAD6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BA84E-AD9A-003C-5424-CCDEDB64FB65}"/>
              </a:ext>
            </a:extLst>
          </p:cNvPr>
          <p:cNvSpPr/>
          <p:nvPr/>
        </p:nvSpPr>
        <p:spPr bwMode="auto">
          <a:xfrm>
            <a:off x="4091428" y="1076880"/>
            <a:ext cx="1028571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F0C96-BAC6-6699-330D-706D96179781}"/>
              </a:ext>
            </a:extLst>
          </p:cNvPr>
          <p:cNvSpPr/>
          <p:nvPr/>
        </p:nvSpPr>
        <p:spPr bwMode="auto">
          <a:xfrm>
            <a:off x="5205714" y="3050535"/>
            <a:ext cx="857142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734425"/>
            <a:ext cx="2664296" cy="12329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33697"/>
            <a:ext cx="2664296" cy="123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24EDC-7E96-E1F8-F4E8-722CC84A4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25F8F3-C6CD-1C18-3B7F-FB8DC99926FA}"/>
              </a:ext>
            </a:extLst>
          </p:cNvPr>
          <p:cNvSpPr/>
          <p:nvPr/>
        </p:nvSpPr>
        <p:spPr bwMode="auto">
          <a:xfrm>
            <a:off x="2405714" y="5614774"/>
            <a:ext cx="333333" cy="22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42C4A4-7B1C-E8E4-FFCF-9BCF7EF379FB}"/>
              </a:ext>
            </a:extLst>
          </p:cNvPr>
          <p:cNvSpPr/>
          <p:nvPr/>
        </p:nvSpPr>
        <p:spPr bwMode="auto">
          <a:xfrm>
            <a:off x="5596190" y="5614774"/>
            <a:ext cx="380952" cy="22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6DFFC2-1D6B-19C6-4E74-89B8E4B4B850}"/>
              </a:ext>
            </a:extLst>
          </p:cNvPr>
          <p:cNvSpPr/>
          <p:nvPr/>
        </p:nvSpPr>
        <p:spPr bwMode="auto">
          <a:xfrm>
            <a:off x="8948570" y="5517232"/>
            <a:ext cx="315781" cy="32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CB5B2-8BD4-F29B-4A3B-B7D9E09D2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2EBE6-361B-83D9-6A21-7BEA2B550F2A}"/>
              </a:ext>
            </a:extLst>
          </p:cNvPr>
          <p:cNvSpPr/>
          <p:nvPr/>
        </p:nvSpPr>
        <p:spPr bwMode="auto">
          <a:xfrm>
            <a:off x="1919536" y="3140968"/>
            <a:ext cx="288032" cy="33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E57F5-E5EA-2176-FFDC-79963C951F38}"/>
              </a:ext>
            </a:extLst>
          </p:cNvPr>
          <p:cNvSpPr/>
          <p:nvPr/>
        </p:nvSpPr>
        <p:spPr bwMode="auto">
          <a:xfrm>
            <a:off x="5358095" y="3140968"/>
            <a:ext cx="390476" cy="33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EEE868-EF80-8131-5255-264A38D16ED8}"/>
              </a:ext>
            </a:extLst>
          </p:cNvPr>
          <p:cNvSpPr/>
          <p:nvPr/>
        </p:nvSpPr>
        <p:spPr bwMode="auto">
          <a:xfrm>
            <a:off x="8272380" y="3245398"/>
            <a:ext cx="285715" cy="22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81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E845C-7B1C-30EA-F4A1-359E149AA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D7C54-6C2B-AB93-9525-D1125F306162}"/>
              </a:ext>
            </a:extLst>
          </p:cNvPr>
          <p:cNvSpPr/>
          <p:nvPr/>
        </p:nvSpPr>
        <p:spPr bwMode="auto">
          <a:xfrm>
            <a:off x="2053333" y="2181608"/>
            <a:ext cx="295238" cy="333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1B27A-BF9A-7DAE-3938-FA2971C42EC4}"/>
              </a:ext>
            </a:extLst>
          </p:cNvPr>
          <p:cNvSpPr/>
          <p:nvPr/>
        </p:nvSpPr>
        <p:spPr bwMode="auto">
          <a:xfrm>
            <a:off x="2005714" y="4181748"/>
            <a:ext cx="371428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3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0AF0B-7A8C-40FC-B9E0-1864CA235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96480" cy="448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E6DDA-126F-A198-E78A-62C10BF3EC66}"/>
              </a:ext>
            </a:extLst>
          </p:cNvPr>
          <p:cNvSpPr/>
          <p:nvPr/>
        </p:nvSpPr>
        <p:spPr bwMode="auto">
          <a:xfrm>
            <a:off x="1099145" y="980728"/>
            <a:ext cx="43052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2E004C-BF88-2D8F-976C-A2DBF5EB42FC}"/>
              </a:ext>
            </a:extLst>
          </p:cNvPr>
          <p:cNvSpPr/>
          <p:nvPr/>
        </p:nvSpPr>
        <p:spPr bwMode="auto">
          <a:xfrm>
            <a:off x="1077071" y="3645024"/>
            <a:ext cx="43181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23568E7-F85A-5839-4351-77480F0DC1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8"/>
          <a:stretch/>
        </p:blipFill>
        <p:spPr>
          <a:xfrm>
            <a:off x="720000" y="5321955"/>
            <a:ext cx="9696480" cy="149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5A0D1-9519-E3EA-3481-2111BEE9714B}"/>
              </a:ext>
            </a:extLst>
          </p:cNvPr>
          <p:cNvSpPr/>
          <p:nvPr/>
        </p:nvSpPr>
        <p:spPr bwMode="auto">
          <a:xfrm>
            <a:off x="1099145" y="5443537"/>
            <a:ext cx="430522" cy="34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4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D4953-EB35-5AEE-A0C4-0D42E47A1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935C8-9C94-C3F2-4C8A-A7C5D7C62816}"/>
              </a:ext>
            </a:extLst>
          </p:cNvPr>
          <p:cNvSpPr/>
          <p:nvPr/>
        </p:nvSpPr>
        <p:spPr bwMode="auto">
          <a:xfrm>
            <a:off x="2005714" y="1945447"/>
            <a:ext cx="371428" cy="32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7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955DE-D6D1-FBA5-781D-50FDED899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E2204-242A-374B-D88C-BA81C474A9C4}"/>
              </a:ext>
            </a:extLst>
          </p:cNvPr>
          <p:cNvSpPr/>
          <p:nvPr/>
        </p:nvSpPr>
        <p:spPr bwMode="auto">
          <a:xfrm>
            <a:off x="1243809" y="1153009"/>
            <a:ext cx="295238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64F69-7DA8-1608-46CA-F5B3C02146E1}"/>
              </a:ext>
            </a:extLst>
          </p:cNvPr>
          <p:cNvSpPr/>
          <p:nvPr/>
        </p:nvSpPr>
        <p:spPr bwMode="auto">
          <a:xfrm>
            <a:off x="1243809" y="2763038"/>
            <a:ext cx="295238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8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2375A-5861-B4A7-9EFC-DAB93199F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05065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1A285-ABDF-6104-EAEB-6C6511BCC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16832"/>
            <a:ext cx="8856984" cy="7908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52000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4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2023-08-18T11:06:13Z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