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1"/>
  </p:notesMasterIdLst>
  <p:sldIdLst>
    <p:sldId id="362" r:id="rId2"/>
    <p:sldId id="363" r:id="rId3"/>
    <p:sldId id="370" r:id="rId4"/>
    <p:sldId id="369" r:id="rId5"/>
    <p:sldId id="368" r:id="rId6"/>
    <p:sldId id="367" r:id="rId7"/>
    <p:sldId id="366" r:id="rId8"/>
    <p:sldId id="365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96B3EC-33AF-4E0C-89BA-CBEFEE7B2854}" type="datetimeFigureOut">
              <a:rPr lang="zh-CN" altLang="en-US" smtClean="0"/>
              <a:t>2023/8/18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F245B9-144B-4ACA-9CE9-122F8D8703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76281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245B9-144B-4ACA-9CE9-122F8D87035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260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604785"/>
            <a:ext cx="11521280" cy="16484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429000"/>
            <a:ext cx="100811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D53927-E2B9-180E-2A56-A6B2A922402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235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489" y="2998200"/>
            <a:ext cx="9246014" cy="3455136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2711624" y="4293096"/>
            <a:ext cx="4536504" cy="1872208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134889" y="4293096"/>
            <a:ext cx="4536504" cy="1872208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2495600" y="4293096"/>
            <a:ext cx="5087562" cy="1872208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4871864" y="4293096"/>
            <a:ext cx="5134564" cy="1872208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119E6D-B447-E0D7-40A6-9D6B6EF1E9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2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45284C-F500-2B25-B761-EF4005B88BD2}"/>
              </a:ext>
            </a:extLst>
          </p:cNvPr>
          <p:cNvSpPr/>
          <p:nvPr/>
        </p:nvSpPr>
        <p:spPr bwMode="auto">
          <a:xfrm>
            <a:off x="2034285" y="1925783"/>
            <a:ext cx="323809" cy="333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6408DB-B944-5C15-B98D-AF6C0638960D}"/>
              </a:ext>
            </a:extLst>
          </p:cNvPr>
          <p:cNvSpPr/>
          <p:nvPr/>
        </p:nvSpPr>
        <p:spPr bwMode="auto">
          <a:xfrm>
            <a:off x="2053333" y="2707886"/>
            <a:ext cx="295238" cy="324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DE3594-E61C-1CAC-F893-9A01CCC37F4F}"/>
              </a:ext>
            </a:extLst>
          </p:cNvPr>
          <p:cNvSpPr/>
          <p:nvPr/>
        </p:nvSpPr>
        <p:spPr bwMode="auto">
          <a:xfrm>
            <a:off x="2005714" y="3489989"/>
            <a:ext cx="371428" cy="324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9DD0A4-EDA2-DD51-2E5F-3DB636BFFE09}"/>
              </a:ext>
            </a:extLst>
          </p:cNvPr>
          <p:cNvSpPr/>
          <p:nvPr/>
        </p:nvSpPr>
        <p:spPr bwMode="auto">
          <a:xfrm>
            <a:off x="2053333" y="4262553"/>
            <a:ext cx="295238" cy="324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6DE8FC8-0750-5D28-4378-8409B95A5BD1}"/>
              </a:ext>
            </a:extLst>
          </p:cNvPr>
          <p:cNvSpPr/>
          <p:nvPr/>
        </p:nvSpPr>
        <p:spPr bwMode="auto">
          <a:xfrm>
            <a:off x="2034285" y="5035118"/>
            <a:ext cx="323809" cy="333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8366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3C2BBC-07A1-746E-D13F-9A9BD473D7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C312B8-DDA8-7CB2-2740-CB4482A58CB3}"/>
              </a:ext>
            </a:extLst>
          </p:cNvPr>
          <p:cNvSpPr/>
          <p:nvPr/>
        </p:nvSpPr>
        <p:spPr bwMode="auto">
          <a:xfrm>
            <a:off x="2034285" y="1934843"/>
            <a:ext cx="323809" cy="333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C715E2-900A-F6A8-C582-46B4E8B67050}"/>
              </a:ext>
            </a:extLst>
          </p:cNvPr>
          <p:cNvSpPr/>
          <p:nvPr/>
        </p:nvSpPr>
        <p:spPr bwMode="auto">
          <a:xfrm>
            <a:off x="2005714" y="3488738"/>
            <a:ext cx="371428" cy="324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77B1AF-E812-70D5-6B3C-24F5EA284B7E}"/>
              </a:ext>
            </a:extLst>
          </p:cNvPr>
          <p:cNvSpPr/>
          <p:nvPr/>
        </p:nvSpPr>
        <p:spPr bwMode="auto">
          <a:xfrm>
            <a:off x="2015238" y="5042634"/>
            <a:ext cx="361904" cy="324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1254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790A02-3BF5-0D19-EABD-8DEBCD0A33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6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FF6A6D-1AAE-5ADF-EB5C-B3E08F042100}"/>
              </a:ext>
            </a:extLst>
          </p:cNvPr>
          <p:cNvSpPr/>
          <p:nvPr/>
        </p:nvSpPr>
        <p:spPr bwMode="auto">
          <a:xfrm>
            <a:off x="1243809" y="1124769"/>
            <a:ext cx="295238" cy="324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6EB216-BA28-F794-A136-F38636F9AEB6}"/>
              </a:ext>
            </a:extLst>
          </p:cNvPr>
          <p:cNvSpPr/>
          <p:nvPr/>
        </p:nvSpPr>
        <p:spPr bwMode="auto">
          <a:xfrm>
            <a:off x="1243809" y="2671557"/>
            <a:ext cx="295238" cy="324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392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A5600C-D58D-5E02-B43E-6D23991172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807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AB928E-988B-B769-CB90-060D9C305B4A}"/>
              </a:ext>
            </a:extLst>
          </p:cNvPr>
          <p:cNvSpPr/>
          <p:nvPr/>
        </p:nvSpPr>
        <p:spPr bwMode="auto">
          <a:xfrm>
            <a:off x="2001577" y="1970155"/>
            <a:ext cx="283777" cy="311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172482-23A4-7FAC-FCB1-1B1AB82BC775}"/>
              </a:ext>
            </a:extLst>
          </p:cNvPr>
          <p:cNvSpPr/>
          <p:nvPr/>
        </p:nvSpPr>
        <p:spPr bwMode="auto">
          <a:xfrm>
            <a:off x="2001577" y="4460966"/>
            <a:ext cx="283777" cy="311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0302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695F6A-6539-CE41-AFEE-33FA986FC5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647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41AB9B-222C-4A32-32A5-66D857613755}"/>
              </a:ext>
            </a:extLst>
          </p:cNvPr>
          <p:cNvSpPr/>
          <p:nvPr/>
        </p:nvSpPr>
        <p:spPr bwMode="auto">
          <a:xfrm>
            <a:off x="1168179" y="1178355"/>
            <a:ext cx="349579" cy="305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C8B671-D45E-A492-4AB9-C904B0FF2B5A}"/>
              </a:ext>
            </a:extLst>
          </p:cNvPr>
          <p:cNvSpPr/>
          <p:nvPr/>
        </p:nvSpPr>
        <p:spPr bwMode="auto">
          <a:xfrm>
            <a:off x="1212997" y="4426205"/>
            <a:ext cx="277871" cy="305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159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DADB71-27B6-15C7-36C7-B3FAF336E6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149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FD6D4B-78F9-0B6E-BC4B-C3D1077F0A90}"/>
              </a:ext>
            </a:extLst>
          </p:cNvPr>
          <p:cNvSpPr/>
          <p:nvPr/>
        </p:nvSpPr>
        <p:spPr bwMode="auto">
          <a:xfrm>
            <a:off x="7112847" y="3374077"/>
            <a:ext cx="2366184" cy="365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AE0F96-7D0D-99E2-C729-C515EB57DDC4}"/>
              </a:ext>
            </a:extLst>
          </p:cNvPr>
          <p:cNvSpPr/>
          <p:nvPr/>
        </p:nvSpPr>
        <p:spPr bwMode="auto">
          <a:xfrm>
            <a:off x="7096242" y="3964207"/>
            <a:ext cx="1295174" cy="365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2EC6917-27BF-9F34-44D4-230695448566}"/>
              </a:ext>
            </a:extLst>
          </p:cNvPr>
          <p:cNvSpPr/>
          <p:nvPr/>
        </p:nvSpPr>
        <p:spPr bwMode="auto">
          <a:xfrm>
            <a:off x="8100832" y="5127844"/>
            <a:ext cx="1311779" cy="374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355578F-3A55-6F53-647B-2C6EF837655F}"/>
              </a:ext>
            </a:extLst>
          </p:cNvPr>
          <p:cNvSpPr/>
          <p:nvPr/>
        </p:nvSpPr>
        <p:spPr bwMode="auto">
          <a:xfrm>
            <a:off x="6490167" y="5784467"/>
            <a:ext cx="1311779" cy="365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24A8FFC-4C65-CD3B-9DCE-D874696C7CE8}"/>
              </a:ext>
            </a:extLst>
          </p:cNvPr>
          <p:cNvSpPr/>
          <p:nvPr/>
        </p:nvSpPr>
        <p:spPr bwMode="auto">
          <a:xfrm>
            <a:off x="3302046" y="6150181"/>
            <a:ext cx="1311779" cy="365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1603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8A2560-2D3F-074D-3F89-81191185C4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30724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</Words>
  <Application>Microsoft Office PowerPoint</Application>
  <PresentationFormat>宽屏</PresentationFormat>
  <Paragraphs>1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2023-08-18T09:28:17Z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