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8"/>
  </p:notesMasterIdLst>
  <p:sldIdLst>
    <p:sldId id="363" r:id="rId2"/>
    <p:sldId id="383" r:id="rId3"/>
    <p:sldId id="381" r:id="rId4"/>
    <p:sldId id="380" r:id="rId5"/>
    <p:sldId id="379" r:id="rId6"/>
    <p:sldId id="377" r:id="rId7"/>
    <p:sldId id="376" r:id="rId8"/>
    <p:sldId id="375" r:id="rId9"/>
    <p:sldId id="374" r:id="rId10"/>
    <p:sldId id="372" r:id="rId11"/>
    <p:sldId id="371" r:id="rId12"/>
    <p:sldId id="369" r:id="rId13"/>
    <p:sldId id="368" r:id="rId14"/>
    <p:sldId id="367" r:id="rId15"/>
    <p:sldId id="366" r:id="rId16"/>
    <p:sldId id="365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2E0613-E622-4F78-8263-5C67EA1BD768}" type="datetimeFigureOut">
              <a:rPr lang="zh-CN" altLang="en-US" smtClean="0"/>
              <a:t>2023/8/18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6A3564-BA77-49B4-ACFD-CC4B23F89F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427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6A3564-BA77-49B4-ACFD-CC4B23F89FE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40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45D062-550A-BAE7-8F4D-E589EB1854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564904"/>
            <a:ext cx="10800000" cy="273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CBA0F2-DC71-4CAE-5C2C-CDB6A81646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8847E9-4707-E6AF-0FC1-3FB1D55DA283}"/>
              </a:ext>
            </a:extLst>
          </p:cNvPr>
          <p:cNvSpPr/>
          <p:nvPr/>
        </p:nvSpPr>
        <p:spPr bwMode="auto">
          <a:xfrm>
            <a:off x="1062857" y="1067317"/>
            <a:ext cx="295238" cy="247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8BDEE6-1714-5ADF-9016-F8EF5E5E2869}"/>
              </a:ext>
            </a:extLst>
          </p:cNvPr>
          <p:cNvSpPr/>
          <p:nvPr/>
        </p:nvSpPr>
        <p:spPr bwMode="auto">
          <a:xfrm>
            <a:off x="1072380" y="2306442"/>
            <a:ext cx="285714" cy="247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33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A5DA67-B3D2-3814-209E-C4854CEB06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043BB6-8FFB-C5EC-6212-747B9311AFA0}"/>
              </a:ext>
            </a:extLst>
          </p:cNvPr>
          <p:cNvSpPr/>
          <p:nvPr/>
        </p:nvSpPr>
        <p:spPr bwMode="auto">
          <a:xfrm>
            <a:off x="1605714" y="3296554"/>
            <a:ext cx="238095" cy="247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CA374B-BCAC-F36E-841F-0459E223CC42}"/>
              </a:ext>
            </a:extLst>
          </p:cNvPr>
          <p:cNvSpPr/>
          <p:nvPr/>
        </p:nvSpPr>
        <p:spPr bwMode="auto">
          <a:xfrm>
            <a:off x="1596190" y="3925327"/>
            <a:ext cx="266666" cy="247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574A6AA-44D9-1B28-5A18-D120DBE618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58"/>
          <a:stretch/>
        </p:blipFill>
        <p:spPr>
          <a:xfrm>
            <a:off x="1224000" y="5068551"/>
            <a:ext cx="10800000" cy="1672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D2FB5E-01FE-3808-D944-C02DAA332476}"/>
              </a:ext>
            </a:extLst>
          </p:cNvPr>
          <p:cNvSpPr/>
          <p:nvPr/>
        </p:nvSpPr>
        <p:spPr bwMode="auto">
          <a:xfrm>
            <a:off x="1596190" y="5154611"/>
            <a:ext cx="284797" cy="248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DBF00A-DE87-2EC6-F3A4-F5911ADBBA6C}"/>
              </a:ext>
            </a:extLst>
          </p:cNvPr>
          <p:cNvSpPr/>
          <p:nvPr/>
        </p:nvSpPr>
        <p:spPr bwMode="auto">
          <a:xfrm>
            <a:off x="1487488" y="5776158"/>
            <a:ext cx="422071" cy="248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5906A2-7DBF-6ADF-5B0F-CD2B1BF3955A}"/>
              </a:ext>
            </a:extLst>
          </p:cNvPr>
          <p:cNvSpPr/>
          <p:nvPr/>
        </p:nvSpPr>
        <p:spPr bwMode="auto">
          <a:xfrm>
            <a:off x="1596190" y="6388143"/>
            <a:ext cx="303844" cy="258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858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206A7F-AD50-C5C6-AD6A-28588A9793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7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AA230C-1E58-3F1B-FA96-E26BD6EB8293}"/>
              </a:ext>
            </a:extLst>
          </p:cNvPr>
          <p:cNvSpPr/>
          <p:nvPr/>
        </p:nvSpPr>
        <p:spPr bwMode="auto">
          <a:xfrm>
            <a:off x="1605714" y="1943691"/>
            <a:ext cx="257142" cy="247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F32B69-B794-D1B9-7AC2-E72332E42C82}"/>
              </a:ext>
            </a:extLst>
          </p:cNvPr>
          <p:cNvSpPr/>
          <p:nvPr/>
        </p:nvSpPr>
        <p:spPr bwMode="auto">
          <a:xfrm>
            <a:off x="1596190" y="2543854"/>
            <a:ext cx="266666" cy="257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1065B0-8C16-EF8E-63C1-94C130F08BC3}"/>
              </a:ext>
            </a:extLst>
          </p:cNvPr>
          <p:cNvSpPr/>
          <p:nvPr/>
        </p:nvSpPr>
        <p:spPr bwMode="auto">
          <a:xfrm>
            <a:off x="1615238" y="3163070"/>
            <a:ext cx="219047" cy="247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54A4AD-0C07-5716-E8E2-76560820F21D}"/>
              </a:ext>
            </a:extLst>
          </p:cNvPr>
          <p:cNvSpPr/>
          <p:nvPr/>
        </p:nvSpPr>
        <p:spPr bwMode="auto">
          <a:xfrm>
            <a:off x="1577142" y="3763232"/>
            <a:ext cx="295238" cy="247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916227-0BE8-1200-9DAA-0ECF46A131CE}"/>
              </a:ext>
            </a:extLst>
          </p:cNvPr>
          <p:cNvSpPr/>
          <p:nvPr/>
        </p:nvSpPr>
        <p:spPr bwMode="auto">
          <a:xfrm>
            <a:off x="1615238" y="4372921"/>
            <a:ext cx="238095" cy="247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004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EC7854-20F6-88E7-E4F5-AB0774ED59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5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5E1A7C-E88C-AA24-45CE-E6FE3E5F5E26}"/>
              </a:ext>
            </a:extLst>
          </p:cNvPr>
          <p:cNvSpPr/>
          <p:nvPr/>
        </p:nvSpPr>
        <p:spPr bwMode="auto">
          <a:xfrm>
            <a:off x="2234285" y="3697312"/>
            <a:ext cx="2038095" cy="323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7" y="2184460"/>
            <a:ext cx="9600464" cy="740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352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92C450-F65C-2CF8-FE4E-5B45A12098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0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4E8F8F-73F8-40CF-F96C-005CE88A36A8}"/>
              </a:ext>
            </a:extLst>
          </p:cNvPr>
          <p:cNvSpPr/>
          <p:nvPr/>
        </p:nvSpPr>
        <p:spPr bwMode="auto">
          <a:xfrm>
            <a:off x="1453333" y="3068160"/>
            <a:ext cx="2038095" cy="323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556792"/>
            <a:ext cx="9600464" cy="7404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258756"/>
            <a:ext cx="9600464" cy="740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259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23F6E2-21AD-39A6-43A4-05922F5A4B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9C6103-61FE-A798-DBA5-D1ABE4448D45}"/>
              </a:ext>
            </a:extLst>
          </p:cNvPr>
          <p:cNvSpPr/>
          <p:nvPr/>
        </p:nvSpPr>
        <p:spPr bwMode="auto">
          <a:xfrm>
            <a:off x="1920000" y="3498961"/>
            <a:ext cx="257142" cy="257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0E500E8-996F-2C36-355D-B6E71E8898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103"/>
          <a:stretch/>
        </p:blipFill>
        <p:spPr>
          <a:xfrm>
            <a:off x="1559496" y="4605103"/>
            <a:ext cx="10800000" cy="1056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8D7CA1-B12B-B84B-5EEB-14BD8833E6B1}"/>
              </a:ext>
            </a:extLst>
          </p:cNvPr>
          <p:cNvSpPr/>
          <p:nvPr/>
        </p:nvSpPr>
        <p:spPr bwMode="auto">
          <a:xfrm>
            <a:off x="1930924" y="4719617"/>
            <a:ext cx="247619" cy="248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14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E500E8-996F-2C36-355D-B6E71E8898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74"/>
          <a:stretch/>
        </p:blipFill>
        <p:spPr>
          <a:xfrm>
            <a:off x="720000" y="1052736"/>
            <a:ext cx="10800000" cy="1229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5D4E83-9F44-AF90-EC69-A180F2D1B2AC}"/>
              </a:ext>
            </a:extLst>
          </p:cNvPr>
          <p:cNvSpPr/>
          <p:nvPr/>
        </p:nvSpPr>
        <p:spPr bwMode="auto">
          <a:xfrm>
            <a:off x="1091428" y="1146335"/>
            <a:ext cx="247619" cy="248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6400253-32D8-1397-A5D1-B08E80210E5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81940"/>
            <a:ext cx="10800000" cy="220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9417CC-90B2-FF66-A829-B65332E35A32}"/>
              </a:ext>
            </a:extLst>
          </p:cNvPr>
          <p:cNvSpPr/>
          <p:nvPr/>
        </p:nvSpPr>
        <p:spPr bwMode="auto">
          <a:xfrm>
            <a:off x="1062857" y="2358321"/>
            <a:ext cx="295238" cy="248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3886A8-434F-A24F-C87F-0EB45C977EE8}"/>
              </a:ext>
            </a:extLst>
          </p:cNvPr>
          <p:cNvSpPr/>
          <p:nvPr/>
        </p:nvSpPr>
        <p:spPr bwMode="auto">
          <a:xfrm>
            <a:off x="1091428" y="3570878"/>
            <a:ext cx="247619" cy="248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843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2CD0A3-2B40-B18E-B366-FD04CD4E36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7779CF-FED1-2068-DD2D-06769C0509D1}"/>
              </a:ext>
            </a:extLst>
          </p:cNvPr>
          <p:cNvSpPr/>
          <p:nvPr/>
        </p:nvSpPr>
        <p:spPr bwMode="auto">
          <a:xfrm>
            <a:off x="1605714" y="2574596"/>
            <a:ext cx="238095" cy="24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C8400B-96F9-68EB-D6EE-8033416AB812}"/>
              </a:ext>
            </a:extLst>
          </p:cNvPr>
          <p:cNvSpPr/>
          <p:nvPr/>
        </p:nvSpPr>
        <p:spPr bwMode="auto">
          <a:xfrm>
            <a:off x="1577142" y="3194648"/>
            <a:ext cx="295238" cy="24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6C8ADE-5F11-C836-BC75-A577F1FDDA02}"/>
              </a:ext>
            </a:extLst>
          </p:cNvPr>
          <p:cNvSpPr/>
          <p:nvPr/>
        </p:nvSpPr>
        <p:spPr bwMode="auto">
          <a:xfrm>
            <a:off x="1605714" y="3824239"/>
            <a:ext cx="238095" cy="24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3053458-68D5-4BA2-1A9A-8E12A67BCE4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00" y="4377517"/>
            <a:ext cx="10800000" cy="122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26A5B4-CBF7-BD76-3162-F2930C38962B}"/>
              </a:ext>
            </a:extLst>
          </p:cNvPr>
          <p:cNvSpPr/>
          <p:nvPr/>
        </p:nvSpPr>
        <p:spPr bwMode="auto">
          <a:xfrm>
            <a:off x="1570884" y="4444205"/>
            <a:ext cx="257142" cy="257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DA44BF-7286-CB50-7CAD-E2692AA68D87}"/>
              </a:ext>
            </a:extLst>
          </p:cNvPr>
          <p:cNvSpPr/>
          <p:nvPr/>
        </p:nvSpPr>
        <p:spPr bwMode="auto">
          <a:xfrm>
            <a:off x="1542313" y="5072978"/>
            <a:ext cx="295238" cy="247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344472" y="2420888"/>
            <a:ext cx="1368152" cy="14033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260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08567E-6476-D8B1-4243-34FC78D1FA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11EC35-A4C8-1B8E-525E-A89C8E3BB6F9}"/>
              </a:ext>
            </a:extLst>
          </p:cNvPr>
          <p:cNvSpPr/>
          <p:nvPr/>
        </p:nvSpPr>
        <p:spPr bwMode="auto">
          <a:xfrm>
            <a:off x="1586666" y="1696990"/>
            <a:ext cx="238095" cy="238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896DF1-E970-D0C4-2CFD-3D64E70CC6C7}"/>
              </a:ext>
            </a:extLst>
          </p:cNvPr>
          <p:cNvSpPr/>
          <p:nvPr/>
        </p:nvSpPr>
        <p:spPr bwMode="auto">
          <a:xfrm>
            <a:off x="1596190" y="2317048"/>
            <a:ext cx="219047" cy="248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D6E9B4-1494-0DCB-D6A0-0A6032F4AB7B}"/>
              </a:ext>
            </a:extLst>
          </p:cNvPr>
          <p:cNvSpPr/>
          <p:nvPr/>
        </p:nvSpPr>
        <p:spPr bwMode="auto">
          <a:xfrm>
            <a:off x="1615238" y="2946645"/>
            <a:ext cx="161904" cy="238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3D9874-6A12-1DB3-EF7F-BA3103ECFC3F}"/>
              </a:ext>
            </a:extLst>
          </p:cNvPr>
          <p:cNvSpPr/>
          <p:nvPr/>
        </p:nvSpPr>
        <p:spPr bwMode="auto">
          <a:xfrm>
            <a:off x="1596190" y="3576243"/>
            <a:ext cx="219047" cy="248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2E1D7D-B6ED-A0F7-783E-B3879D180F5B}"/>
              </a:ext>
            </a:extLst>
          </p:cNvPr>
          <p:cNvSpPr/>
          <p:nvPr/>
        </p:nvSpPr>
        <p:spPr bwMode="auto">
          <a:xfrm>
            <a:off x="1596190" y="4196301"/>
            <a:ext cx="219047" cy="248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818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21983D-397C-1E79-8E67-157661B249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7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B1EE27-06C6-5A71-A4E9-1184E58BEB58}"/>
              </a:ext>
            </a:extLst>
          </p:cNvPr>
          <p:cNvSpPr/>
          <p:nvPr/>
        </p:nvSpPr>
        <p:spPr bwMode="auto">
          <a:xfrm>
            <a:off x="2158095" y="3077588"/>
            <a:ext cx="209523" cy="247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3A7AE8-747D-C0DD-75EB-E32DC5DC9C0A}"/>
              </a:ext>
            </a:extLst>
          </p:cNvPr>
          <p:cNvSpPr/>
          <p:nvPr/>
        </p:nvSpPr>
        <p:spPr bwMode="auto">
          <a:xfrm>
            <a:off x="4215238" y="3077588"/>
            <a:ext cx="257142" cy="247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95A2D9-3C92-532C-A2B4-40C3828C0D7C}"/>
              </a:ext>
            </a:extLst>
          </p:cNvPr>
          <p:cNvSpPr/>
          <p:nvPr/>
        </p:nvSpPr>
        <p:spPr bwMode="auto">
          <a:xfrm>
            <a:off x="6329523" y="3077588"/>
            <a:ext cx="219047" cy="247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A8B00A-7375-D61C-0E19-0E90CE21D303}"/>
              </a:ext>
            </a:extLst>
          </p:cNvPr>
          <p:cNvSpPr/>
          <p:nvPr/>
        </p:nvSpPr>
        <p:spPr bwMode="auto">
          <a:xfrm>
            <a:off x="8424761" y="3077588"/>
            <a:ext cx="209523" cy="247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2D374C-D56E-3CE5-DA53-3DA1EA758A4B}"/>
              </a:ext>
            </a:extLst>
          </p:cNvPr>
          <p:cNvSpPr/>
          <p:nvPr/>
        </p:nvSpPr>
        <p:spPr bwMode="auto">
          <a:xfrm>
            <a:off x="10481904" y="3077588"/>
            <a:ext cx="266666" cy="247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585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83DE5F-9B55-01D8-A8A5-38623609A7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2388F7-CBFE-EE31-CAD9-E712DFB234F7}"/>
              </a:ext>
            </a:extLst>
          </p:cNvPr>
          <p:cNvSpPr/>
          <p:nvPr/>
        </p:nvSpPr>
        <p:spPr bwMode="auto">
          <a:xfrm>
            <a:off x="1605714" y="1678827"/>
            <a:ext cx="238095" cy="248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C45064-B139-13A8-0BDA-BB08E4DEF573}"/>
              </a:ext>
            </a:extLst>
          </p:cNvPr>
          <p:cNvSpPr/>
          <p:nvPr/>
        </p:nvSpPr>
        <p:spPr bwMode="auto">
          <a:xfrm>
            <a:off x="1567619" y="2299689"/>
            <a:ext cx="295238" cy="248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05E4D6-A6E8-F545-A409-C5D3A0E95BA5}"/>
              </a:ext>
            </a:extLst>
          </p:cNvPr>
          <p:cNvSpPr/>
          <p:nvPr/>
        </p:nvSpPr>
        <p:spPr bwMode="auto">
          <a:xfrm>
            <a:off x="1567619" y="2930103"/>
            <a:ext cx="295238" cy="248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B9B322D-2A18-42C4-B353-A8205BCC0B7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00" y="3429000"/>
            <a:ext cx="10800000" cy="2457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5160B7-6D38-FF9B-B2A0-E3CA05BACC22}"/>
              </a:ext>
            </a:extLst>
          </p:cNvPr>
          <p:cNvSpPr/>
          <p:nvPr/>
        </p:nvSpPr>
        <p:spPr bwMode="auto">
          <a:xfrm>
            <a:off x="1542313" y="3552849"/>
            <a:ext cx="295238" cy="247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A46D4E-AE41-0E86-B4D7-8041643FD0D3}"/>
              </a:ext>
            </a:extLst>
          </p:cNvPr>
          <p:cNvSpPr/>
          <p:nvPr/>
        </p:nvSpPr>
        <p:spPr bwMode="auto">
          <a:xfrm>
            <a:off x="1580408" y="4781814"/>
            <a:ext cx="238095" cy="247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90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04E55C-33D7-E3B1-4EB8-9C86CBCE4E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032DDA-F7FC-B97D-7888-B18B13A6A9A5}"/>
              </a:ext>
            </a:extLst>
          </p:cNvPr>
          <p:cNvSpPr/>
          <p:nvPr/>
        </p:nvSpPr>
        <p:spPr bwMode="auto">
          <a:xfrm>
            <a:off x="1577142" y="1724551"/>
            <a:ext cx="295238" cy="2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B57401-D700-AFCD-2770-07C216193434}"/>
              </a:ext>
            </a:extLst>
          </p:cNvPr>
          <p:cNvSpPr/>
          <p:nvPr/>
        </p:nvSpPr>
        <p:spPr bwMode="auto">
          <a:xfrm>
            <a:off x="1605714" y="2334212"/>
            <a:ext cx="238095" cy="2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36E49B-535E-C85B-2D48-AA289BCF1D23}"/>
              </a:ext>
            </a:extLst>
          </p:cNvPr>
          <p:cNvSpPr/>
          <p:nvPr/>
        </p:nvSpPr>
        <p:spPr bwMode="auto">
          <a:xfrm>
            <a:off x="1577142" y="2953400"/>
            <a:ext cx="295238" cy="2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519C70-63FD-0B8B-9D57-135BFCF97174}"/>
              </a:ext>
            </a:extLst>
          </p:cNvPr>
          <p:cNvSpPr/>
          <p:nvPr/>
        </p:nvSpPr>
        <p:spPr bwMode="auto">
          <a:xfrm>
            <a:off x="1577142" y="3572587"/>
            <a:ext cx="295238" cy="2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25C9E3-3690-29BD-AF9E-DCDD8F37E9D0}"/>
              </a:ext>
            </a:extLst>
          </p:cNvPr>
          <p:cNvSpPr/>
          <p:nvPr/>
        </p:nvSpPr>
        <p:spPr bwMode="auto">
          <a:xfrm>
            <a:off x="1605714" y="4191775"/>
            <a:ext cx="238095" cy="2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52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6D50CD-CC8D-BDD7-45D9-5F80144E81E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4000" y="5002456"/>
            <a:ext cx="1440160" cy="58641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8000" y="5002456"/>
            <a:ext cx="1440160" cy="58641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7968" y="5002456"/>
            <a:ext cx="1440160" cy="58641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0" y="5002456"/>
            <a:ext cx="1440160" cy="58641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13026" y="5002456"/>
            <a:ext cx="1440160" cy="58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27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71A4CB-935D-EF80-1C82-2357DA2D5C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8BD4DA-3281-9677-B215-996410C94875}"/>
              </a:ext>
            </a:extLst>
          </p:cNvPr>
          <p:cNvSpPr/>
          <p:nvPr/>
        </p:nvSpPr>
        <p:spPr bwMode="auto">
          <a:xfrm>
            <a:off x="1577142" y="1706711"/>
            <a:ext cx="295238" cy="248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E024B8-202C-26E4-44FE-83A35C22F1AE}"/>
              </a:ext>
            </a:extLst>
          </p:cNvPr>
          <p:cNvSpPr/>
          <p:nvPr/>
        </p:nvSpPr>
        <p:spPr bwMode="auto">
          <a:xfrm>
            <a:off x="1615238" y="2326922"/>
            <a:ext cx="238095" cy="248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EBCCB3-1259-991F-ECD3-954464223132}"/>
              </a:ext>
            </a:extLst>
          </p:cNvPr>
          <p:cNvSpPr/>
          <p:nvPr/>
        </p:nvSpPr>
        <p:spPr bwMode="auto">
          <a:xfrm>
            <a:off x="1577142" y="2947133"/>
            <a:ext cx="295238" cy="248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114968-D373-16B7-EF67-B84FC27D290F}"/>
              </a:ext>
            </a:extLst>
          </p:cNvPr>
          <p:cNvSpPr/>
          <p:nvPr/>
        </p:nvSpPr>
        <p:spPr bwMode="auto">
          <a:xfrm>
            <a:off x="1596190" y="3557802"/>
            <a:ext cx="257142" cy="257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109E33-5D27-1662-1E1B-4AAC5633649F}"/>
              </a:ext>
            </a:extLst>
          </p:cNvPr>
          <p:cNvSpPr/>
          <p:nvPr/>
        </p:nvSpPr>
        <p:spPr bwMode="auto">
          <a:xfrm>
            <a:off x="1596190" y="4168471"/>
            <a:ext cx="266666" cy="257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356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300DFF-6906-A339-E2FA-43EBD15961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0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6890FC-6F6B-FB06-FD01-AD8282004A88}"/>
              </a:ext>
            </a:extLst>
          </p:cNvPr>
          <p:cNvSpPr/>
          <p:nvPr/>
        </p:nvSpPr>
        <p:spPr bwMode="auto">
          <a:xfrm>
            <a:off x="1605714" y="1698563"/>
            <a:ext cx="238095" cy="248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2B2078E-56F9-4F43-5D30-DF7C45D8649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204864"/>
            <a:ext cx="10800000" cy="369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813953-1E4B-EAAB-85E6-801C47425830}"/>
              </a:ext>
            </a:extLst>
          </p:cNvPr>
          <p:cNvSpPr/>
          <p:nvPr/>
        </p:nvSpPr>
        <p:spPr bwMode="auto">
          <a:xfrm>
            <a:off x="1570884" y="2901105"/>
            <a:ext cx="257142" cy="257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374F8D-0273-1838-E2DE-9A8FC3F28F3E}"/>
              </a:ext>
            </a:extLst>
          </p:cNvPr>
          <p:cNvSpPr/>
          <p:nvPr/>
        </p:nvSpPr>
        <p:spPr bwMode="auto">
          <a:xfrm>
            <a:off x="1580408" y="4140988"/>
            <a:ext cx="238095" cy="247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700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</Words>
  <Application>Microsoft Office PowerPoint</Application>
  <PresentationFormat>宽屏</PresentationFormat>
  <Paragraphs>1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2023-08-18T05:55:58Z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