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2" r:id="rId3"/>
    <p:sldId id="363" r:id="rId4"/>
    <p:sldId id="371" r:id="rId6"/>
    <p:sldId id="370" r:id="rId7"/>
    <p:sldId id="369" r:id="rId8"/>
    <p:sldId id="368" r:id="rId9"/>
    <p:sldId id="367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ACDFFA-CC55-4BE9-907B-58E6DE170D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9299C2-530E-410E-8A0D-D9FB5A4D5D6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299C2-530E-410E-8A0D-D9FB5A4D5D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3119437"/>
            <a:ext cx="74295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3"/>
            <a:ext cx="9217024" cy="4216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176000"/>
            <a:ext cx="7558799" cy="67489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5052910"/>
            <a:ext cx="9217024" cy="1663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19" y="5832000"/>
            <a:ext cx="7558799" cy="674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67619" y="3429000"/>
            <a:ext cx="2728381" cy="1191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31809" y="3311089"/>
            <a:ext cx="1019047" cy="43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53332" y="3311089"/>
            <a:ext cx="2123188" cy="43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544272" y="3429000"/>
            <a:ext cx="2664296" cy="1223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8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00952" y="2038741"/>
            <a:ext cx="295238" cy="323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48571" y="2857846"/>
            <a:ext cx="295238" cy="323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96190" y="3676951"/>
            <a:ext cx="285714" cy="323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48571" y="4505580"/>
            <a:ext cx="371428" cy="323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596190" y="4505580"/>
            <a:ext cx="295238" cy="323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4285" y="3765035"/>
            <a:ext cx="323809" cy="333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53333" y="4594366"/>
            <a:ext cx="295238" cy="324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05714" y="5414165"/>
            <a:ext cx="371428" cy="324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615238" y="3279783"/>
            <a:ext cx="323809" cy="343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58095" y="5692465"/>
            <a:ext cx="295238" cy="333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90"/>
          <a:stretch>
            <a:fillRect/>
          </a:stretch>
        </p:blipFill>
        <p:spPr>
          <a:xfrm>
            <a:off x="6528435" y="2973705"/>
            <a:ext cx="5365750" cy="3415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40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81904" y="2617036"/>
            <a:ext cx="276190" cy="324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39047" y="2617036"/>
            <a:ext cx="371428" cy="324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29523" y="4219375"/>
            <a:ext cx="333333" cy="324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90"/>
          <a:stretch>
            <a:fillRect/>
          </a:stretch>
        </p:blipFill>
        <p:spPr>
          <a:xfrm>
            <a:off x="5087620" y="3068955"/>
            <a:ext cx="5923280" cy="3769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9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5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81904" y="2364349"/>
            <a:ext cx="1285714" cy="305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86666" y="2240373"/>
            <a:ext cx="1076190" cy="429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20000" y="3098670"/>
            <a:ext cx="847619" cy="429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81904" y="3098670"/>
            <a:ext cx="609523" cy="429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786666" y="3937894"/>
            <a:ext cx="1845838" cy="552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4386616"/>
            <a:ext cx="1854456" cy="82633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088" y="4954188"/>
            <a:ext cx="1536750" cy="684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等线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2023-08-18T15:08:30Z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