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2" r:id="rId5"/>
    <p:sldId id="370" r:id="rId6"/>
    <p:sldId id="368" r:id="rId7"/>
    <p:sldId id="367" r:id="rId8"/>
    <p:sldId id="365" r:id="rId9"/>
    <p:sldId id="364" r:id="rId10"/>
  </p:sldIdLst>
  <p:sldSz cx="12192000" cy="6858000"/>
  <p:notesSz cx="6858000" cy="9144000"/>
  <p:custDataLst>
    <p:tags r:id="rId1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0" y="3119437"/>
            <a:ext cx="742950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429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881305" y="3094105"/>
            <a:ext cx="286118" cy="294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98136" y="3860421"/>
            <a:ext cx="260873" cy="286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81305" y="4618315"/>
            <a:ext cx="286118" cy="294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56060" y="5393052"/>
            <a:ext cx="328195" cy="286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881305" y="6150947"/>
            <a:ext cx="286118" cy="294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5"/>
            <a:ext cx="9971259" cy="3783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40016" y="3180447"/>
            <a:ext cx="432048" cy="320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51784" y="3861048"/>
            <a:ext cx="43204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64"/>
          <a:stretch>
            <a:fillRect/>
          </a:stretch>
        </p:blipFill>
        <p:spPr>
          <a:xfrm>
            <a:off x="1415480" y="4548669"/>
            <a:ext cx="9971259" cy="2264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3031470" y="4732234"/>
            <a:ext cx="400234" cy="417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805070" y="5556540"/>
            <a:ext cx="338601" cy="392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132743" y="6356335"/>
            <a:ext cx="442977" cy="385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1"/>
            <a:ext cx="9624472" cy="2986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51584" y="3215849"/>
            <a:ext cx="432048" cy="429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38023" y="3266712"/>
            <a:ext cx="326562" cy="378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88088" y="3275889"/>
            <a:ext cx="360040" cy="414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171631" y="3229588"/>
            <a:ext cx="380753" cy="415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9" r="38660" b="2632"/>
          <a:stretch>
            <a:fillRect/>
          </a:stretch>
        </p:blipFill>
        <p:spPr>
          <a:xfrm>
            <a:off x="1842796" y="3789040"/>
            <a:ext cx="5590455" cy="2977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5577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7758095" y="3149700"/>
            <a:ext cx="323809" cy="324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691428" y="4884839"/>
            <a:ext cx="276190" cy="324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87" b="5495"/>
          <a:stretch>
            <a:fillRect/>
          </a:stretch>
        </p:blipFill>
        <p:spPr>
          <a:xfrm>
            <a:off x="7463790" y="3573780"/>
            <a:ext cx="3594100" cy="3167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448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24761" y="1104707"/>
            <a:ext cx="323809" cy="333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415238" y="2838210"/>
            <a:ext cx="361904" cy="323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586666" y="4571713"/>
            <a:ext cx="295238" cy="323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87"/>
          <a:stretch>
            <a:fillRect/>
          </a:stretch>
        </p:blipFill>
        <p:spPr>
          <a:xfrm>
            <a:off x="6167755" y="2637155"/>
            <a:ext cx="4378960" cy="4083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2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0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53333" y="1162867"/>
            <a:ext cx="266666" cy="324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53333" y="2031316"/>
            <a:ext cx="266666" cy="324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15238" y="2890221"/>
            <a:ext cx="323809" cy="334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15238" y="3768213"/>
            <a:ext cx="323809" cy="324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15238" y="4627118"/>
            <a:ext cx="323809" cy="324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NmVjYTAzM2MxYTdhODkzMTNkOWNlMWY3ZjRhMGI3N2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2023-08-18T15:15:34Z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