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362" r:id="rId3"/>
    <p:sldId id="363" r:id="rId4"/>
    <p:sldId id="372" r:id="rId5"/>
    <p:sldId id="371" r:id="rId6"/>
    <p:sldId id="370" r:id="rId7"/>
    <p:sldId id="368" r:id="rId8"/>
    <p:sldId id="367" r:id="rId10"/>
    <p:sldId id="366" r:id="rId11"/>
    <p:sldId id="365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B1EEF9-CE56-4AE0-8C2F-66211EA79F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AC3445-6060-4782-B631-E87E5F7A079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AC3445-6060-4782-B631-E87E5F7A07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tags" Target="../tags/tag2.xml"/><Relationship Id="rId4" Type="http://schemas.openxmlformats.org/officeDocument/2006/relationships/image" Target="../media/image11.png"/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3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18.png"/><Relationship Id="rId2" Type="http://schemas.openxmlformats.org/officeDocument/2006/relationships/tags" Target="../tags/tag4.x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19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6350" y="2319337"/>
            <a:ext cx="9639300" cy="2219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4835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634285" y="4723977"/>
            <a:ext cx="333333" cy="343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272380" y="4733514"/>
            <a:ext cx="333333" cy="324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900952" y="4733514"/>
            <a:ext cx="304761" cy="324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491428" y="4733514"/>
            <a:ext cx="371428" cy="324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54630" y="5229860"/>
            <a:ext cx="6543040" cy="1576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8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10476" y="3030187"/>
            <a:ext cx="276190" cy="323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39047" y="3030187"/>
            <a:ext cx="295238" cy="323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177142" y="3030187"/>
            <a:ext cx="257141" cy="323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767619" y="3020659"/>
            <a:ext cx="323809" cy="333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2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752" y="3795326"/>
            <a:ext cx="1512168" cy="8033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2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804615"/>
            <a:ext cx="10800000" cy="18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1484784"/>
            <a:ext cx="1512168" cy="80333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5404676"/>
            <a:ext cx="1512168" cy="80333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/>
          <a:srcRect r="77869"/>
          <a:stretch>
            <a:fillRect/>
          </a:stretch>
        </p:blipFill>
        <p:spPr>
          <a:xfrm>
            <a:off x="2999656" y="3429000"/>
            <a:ext cx="1944216" cy="80282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33825" y="107315"/>
            <a:ext cx="4066540" cy="1200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3751642"/>
            <a:ext cx="8784976" cy="80282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5517232"/>
            <a:ext cx="8784976" cy="8028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91428" y="2621859"/>
            <a:ext cx="323809" cy="324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662857" y="4080984"/>
            <a:ext cx="314285" cy="343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681904" y="5559182"/>
            <a:ext cx="285714" cy="324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00952" y="1114913"/>
            <a:ext cx="371428" cy="3239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11675" y="3284855"/>
            <a:ext cx="6344920" cy="3203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846"/>
          <a:stretch>
            <a:fillRect/>
          </a:stretch>
        </p:blipFill>
        <p:spPr>
          <a:xfrm>
            <a:off x="407670" y="972185"/>
            <a:ext cx="10800080" cy="728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1772735"/>
            <a:ext cx="10800000" cy="4358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153665" y="2163784"/>
            <a:ext cx="447619" cy="114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1153665" y="3060336"/>
            <a:ext cx="447619" cy="114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1153665" y="3956888"/>
            <a:ext cx="447619" cy="114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auto">
          <a:xfrm>
            <a:off x="1144141" y="4853440"/>
            <a:ext cx="457142" cy="123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auto">
          <a:xfrm>
            <a:off x="1153665" y="5741902"/>
            <a:ext cx="447619" cy="14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4515" y="1844675"/>
            <a:ext cx="3754120" cy="4436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NmVjYTAzM2MxYTdhODkzMTNkOWNlMWY3ZjRhMGI3N2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等线</vt:lpstr>
      <vt:lpstr>Calibri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2023-08-18T15:18:42Z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