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1" r:id="rId5"/>
    <p:sldId id="370" r:id="rId6"/>
    <p:sldId id="368" r:id="rId7"/>
    <p:sldId id="367" r:id="rId8"/>
    <p:sldId id="365" r:id="rId9"/>
    <p:sldId id="364" r:id="rId10"/>
  </p:sldIdLst>
  <p:sldSz cx="12192000" cy="6858000"/>
  <p:notesSz cx="6858000" cy="9144000"/>
  <p:custDataLst>
    <p:tags r:id="rId1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9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image" Target="../media/image9.png"/><Relationship Id="rId4" Type="http://schemas.openxmlformats.org/officeDocument/2006/relationships/tags" Target="../tags/tag2.xml"/><Relationship Id="rId3" Type="http://schemas.openxmlformats.org/officeDocument/2006/relationships/image" Target="../media/image8.png"/><Relationship Id="rId2" Type="http://schemas.openxmlformats.org/officeDocument/2006/relationships/tags" Target="../tags/tag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7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8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0" y="3119437"/>
            <a:ext cx="742950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721080" cy="3689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782258" y="2963070"/>
            <a:ext cx="504056" cy="4750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11837" y="3824329"/>
            <a:ext cx="388614" cy="407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25"/>
          <a:stretch>
            <a:fillRect/>
          </a:stretch>
        </p:blipFill>
        <p:spPr>
          <a:xfrm>
            <a:off x="1487488" y="4519055"/>
            <a:ext cx="9721080" cy="2294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1858925" y="4709594"/>
            <a:ext cx="418193" cy="404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858925" y="5490940"/>
            <a:ext cx="427389" cy="458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848836" y="6325929"/>
            <a:ext cx="437478" cy="487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2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81904" y="2115229"/>
            <a:ext cx="295238" cy="333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205714" y="3029812"/>
            <a:ext cx="371428" cy="323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005714" y="3953922"/>
            <a:ext cx="295238" cy="323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291428" y="4868506"/>
            <a:ext cx="295238" cy="323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662857" y="5783089"/>
            <a:ext cx="285714" cy="323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946"/>
          <a:stretch>
            <a:fillRect/>
          </a:stretch>
        </p:blipFill>
        <p:spPr>
          <a:xfrm>
            <a:off x="435610" y="972185"/>
            <a:ext cx="10800080" cy="800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45680" y="3357245"/>
            <a:ext cx="4606925" cy="253492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1772735"/>
            <a:ext cx="10800000" cy="348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auto">
          <a:xfrm>
            <a:off x="1416531" y="1953869"/>
            <a:ext cx="323809" cy="343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7"/>
            </p:custDataLst>
          </p:nvPr>
        </p:nvSpPr>
        <p:spPr bwMode="auto">
          <a:xfrm>
            <a:off x="1416531" y="2878611"/>
            <a:ext cx="333333" cy="3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8"/>
            </p:custDataLst>
          </p:nvPr>
        </p:nvSpPr>
        <p:spPr bwMode="auto">
          <a:xfrm>
            <a:off x="1435579" y="3793819"/>
            <a:ext cx="295238" cy="3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9"/>
            </p:custDataLst>
          </p:nvPr>
        </p:nvSpPr>
        <p:spPr bwMode="auto">
          <a:xfrm>
            <a:off x="1387960" y="4709027"/>
            <a:ext cx="371428" cy="3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5521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5720000" y="4886198"/>
            <a:ext cx="295238" cy="324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56"/>
          <a:stretch>
            <a:fillRect/>
          </a:stretch>
        </p:blipFill>
        <p:spPr>
          <a:xfrm>
            <a:off x="7536180" y="4365625"/>
            <a:ext cx="3787140" cy="2492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537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53333" y="1109173"/>
            <a:ext cx="323809" cy="323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405714" y="3728649"/>
            <a:ext cx="314285" cy="333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786666" y="4604983"/>
            <a:ext cx="371428" cy="323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56"/>
          <a:stretch>
            <a:fillRect/>
          </a:stretch>
        </p:blipFill>
        <p:spPr>
          <a:xfrm>
            <a:off x="6439535" y="3429000"/>
            <a:ext cx="4992370" cy="3285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53333" y="1210565"/>
            <a:ext cx="266666" cy="324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15238" y="2088486"/>
            <a:ext cx="323809" cy="324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15238" y="2956864"/>
            <a:ext cx="323809" cy="324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53333" y="3825243"/>
            <a:ext cx="266666" cy="324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53333" y="4703164"/>
            <a:ext cx="266666" cy="324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NmVjYTAzM2MxYTdhODkzMTNkOWNlMWY3ZjRhMGI3N2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39</cp:revision>
  <dcterms:created xsi:type="dcterms:W3CDTF">2015-09-16T06:52:00Z</dcterms:created>
  <dcterms:modified xsi:type="dcterms:W3CDTF">2023-08-18T14:58:35Z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