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1" r:id="rId4"/>
    <p:sldId id="370" r:id="rId5"/>
    <p:sldId id="369" r:id="rId6"/>
    <p:sldId id="367" r:id="rId7"/>
    <p:sldId id="366" r:id="rId8"/>
    <p:sldId id="365" r:id="rId9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8" d="100"/>
          <a:sy n="108" d="100"/>
        </p:scale>
        <p:origin x="96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71825" y="1844824"/>
            <a:ext cx="5848350" cy="1200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90775" y="3789412"/>
            <a:ext cx="7410450" cy="647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B0B94D1-98C9-CCC0-1534-EA708E58480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874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EB7AED7-993A-DD06-F941-7E4EFB0E65EB}"/>
              </a:ext>
            </a:extLst>
          </p:cNvPr>
          <p:cNvSpPr/>
          <p:nvPr/>
        </p:nvSpPr>
        <p:spPr bwMode="auto">
          <a:xfrm>
            <a:off x="1872380" y="3754433"/>
            <a:ext cx="342857" cy="952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E5EB9AC-6B86-DB79-6F1C-2D826EA905BE}"/>
              </a:ext>
            </a:extLst>
          </p:cNvPr>
          <p:cNvSpPr/>
          <p:nvPr/>
        </p:nvSpPr>
        <p:spPr bwMode="auto">
          <a:xfrm>
            <a:off x="3710476" y="3763962"/>
            <a:ext cx="342857" cy="857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B18150E-DAC2-945B-527E-E603403A6CCC}"/>
              </a:ext>
            </a:extLst>
          </p:cNvPr>
          <p:cNvSpPr/>
          <p:nvPr/>
        </p:nvSpPr>
        <p:spPr bwMode="auto">
          <a:xfrm>
            <a:off x="5558095" y="3754433"/>
            <a:ext cx="333333" cy="952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A3030A2-8FD8-DD0C-4692-60C13F64DB42}"/>
              </a:ext>
            </a:extLst>
          </p:cNvPr>
          <p:cNvSpPr/>
          <p:nvPr/>
        </p:nvSpPr>
        <p:spPr bwMode="auto">
          <a:xfrm>
            <a:off x="7396190" y="3763962"/>
            <a:ext cx="333333" cy="857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71FE9D6-88CA-9A04-62F5-95E031C7D613}"/>
              </a:ext>
            </a:extLst>
          </p:cNvPr>
          <p:cNvSpPr/>
          <p:nvPr/>
        </p:nvSpPr>
        <p:spPr bwMode="auto">
          <a:xfrm>
            <a:off x="9234285" y="3754433"/>
            <a:ext cx="333333" cy="952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3F11F02-74C3-145C-552C-ACF8EF29CB6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994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1310FFA-8FA0-8169-68D8-00443B73D754}"/>
              </a:ext>
            </a:extLst>
          </p:cNvPr>
          <p:cNvSpPr/>
          <p:nvPr/>
        </p:nvSpPr>
        <p:spPr bwMode="auto">
          <a:xfrm>
            <a:off x="1643809" y="1792884"/>
            <a:ext cx="228571" cy="2290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3BE3C54-6B1F-7C5D-A1EF-05E632A172AD}"/>
              </a:ext>
            </a:extLst>
          </p:cNvPr>
          <p:cNvSpPr/>
          <p:nvPr/>
        </p:nvSpPr>
        <p:spPr bwMode="auto">
          <a:xfrm>
            <a:off x="1634285" y="2432410"/>
            <a:ext cx="247619" cy="2481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8DAEE4D-FFB0-F827-D0F0-6B2F54C4AD8D}"/>
              </a:ext>
            </a:extLst>
          </p:cNvPr>
          <p:cNvSpPr/>
          <p:nvPr/>
        </p:nvSpPr>
        <p:spPr bwMode="auto">
          <a:xfrm>
            <a:off x="1615238" y="3091026"/>
            <a:ext cx="276190" cy="2290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1E83CF9-40FF-4D20-3D10-4A52093E6E3A}"/>
              </a:ext>
            </a:extLst>
          </p:cNvPr>
          <p:cNvSpPr/>
          <p:nvPr/>
        </p:nvSpPr>
        <p:spPr bwMode="auto">
          <a:xfrm>
            <a:off x="1643809" y="3740097"/>
            <a:ext cx="228571" cy="2386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320FD09-5F43-F72C-4979-F39D832E7D76}"/>
              </a:ext>
            </a:extLst>
          </p:cNvPr>
          <p:cNvSpPr/>
          <p:nvPr/>
        </p:nvSpPr>
        <p:spPr bwMode="auto">
          <a:xfrm>
            <a:off x="1643809" y="4389168"/>
            <a:ext cx="228571" cy="2386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3970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B3B339D-56F0-AEA2-9C6E-B61B6577000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566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74725FD-5DD7-22C8-F992-C50761CA9770}"/>
              </a:ext>
            </a:extLst>
          </p:cNvPr>
          <p:cNvSpPr/>
          <p:nvPr/>
        </p:nvSpPr>
        <p:spPr bwMode="auto">
          <a:xfrm>
            <a:off x="1643809" y="1753791"/>
            <a:ext cx="228571" cy="2288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E4AD3B9-032B-60D5-7F83-8873837C847F}"/>
              </a:ext>
            </a:extLst>
          </p:cNvPr>
          <p:cNvSpPr/>
          <p:nvPr/>
        </p:nvSpPr>
        <p:spPr bwMode="auto">
          <a:xfrm>
            <a:off x="1634285" y="2402106"/>
            <a:ext cx="247619" cy="2383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789A493-D9FE-75B4-8A0C-425895550F18}"/>
              </a:ext>
            </a:extLst>
          </p:cNvPr>
          <p:cNvSpPr/>
          <p:nvPr/>
        </p:nvSpPr>
        <p:spPr bwMode="auto">
          <a:xfrm>
            <a:off x="1634285" y="3050421"/>
            <a:ext cx="247619" cy="2383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161B2B3-809F-B7DD-1F9E-8078EA761857}"/>
              </a:ext>
            </a:extLst>
          </p:cNvPr>
          <p:cNvSpPr/>
          <p:nvPr/>
        </p:nvSpPr>
        <p:spPr bwMode="auto">
          <a:xfrm>
            <a:off x="1615238" y="3708270"/>
            <a:ext cx="285714" cy="2288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E2262B3-C432-28F9-8D9A-59ABC6C1838C}"/>
              </a:ext>
            </a:extLst>
          </p:cNvPr>
          <p:cNvSpPr/>
          <p:nvPr/>
        </p:nvSpPr>
        <p:spPr bwMode="auto">
          <a:xfrm>
            <a:off x="1643809" y="4356585"/>
            <a:ext cx="228571" cy="2288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4654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CC8128C-73C3-C4FF-E597-568C9A7050E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482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9C85B13-22B4-55CB-FACB-D3B118FEEE58}"/>
              </a:ext>
            </a:extLst>
          </p:cNvPr>
          <p:cNvSpPr/>
          <p:nvPr/>
        </p:nvSpPr>
        <p:spPr bwMode="auto">
          <a:xfrm>
            <a:off x="2005714" y="3062154"/>
            <a:ext cx="161904" cy="1717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508A24D-F23A-F261-E919-C7852582BAB4}"/>
              </a:ext>
            </a:extLst>
          </p:cNvPr>
          <p:cNvSpPr/>
          <p:nvPr/>
        </p:nvSpPr>
        <p:spPr bwMode="auto">
          <a:xfrm>
            <a:off x="2643809" y="3062154"/>
            <a:ext cx="257142" cy="1717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D891893-3782-36AB-E792-00FF02B27472}"/>
              </a:ext>
            </a:extLst>
          </p:cNvPr>
          <p:cNvSpPr/>
          <p:nvPr/>
        </p:nvSpPr>
        <p:spPr bwMode="auto">
          <a:xfrm>
            <a:off x="4358095" y="3062154"/>
            <a:ext cx="180952" cy="1717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8A24383-150F-4830-4CEE-E2807C8ABD5E}"/>
              </a:ext>
            </a:extLst>
          </p:cNvPr>
          <p:cNvSpPr/>
          <p:nvPr/>
        </p:nvSpPr>
        <p:spPr bwMode="auto">
          <a:xfrm>
            <a:off x="5024761" y="2918993"/>
            <a:ext cx="219047" cy="3149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4D7B1BA-EA06-6176-70EF-A5B79B9310E8}"/>
              </a:ext>
            </a:extLst>
          </p:cNvPr>
          <p:cNvSpPr/>
          <p:nvPr/>
        </p:nvSpPr>
        <p:spPr bwMode="auto">
          <a:xfrm>
            <a:off x="7520000" y="3062154"/>
            <a:ext cx="161904" cy="1717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CEB82FF-B537-5245-E87D-F736F572BDCB}"/>
              </a:ext>
            </a:extLst>
          </p:cNvPr>
          <p:cNvSpPr/>
          <p:nvPr/>
        </p:nvSpPr>
        <p:spPr bwMode="auto">
          <a:xfrm>
            <a:off x="8148571" y="3062154"/>
            <a:ext cx="209523" cy="1717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1035346-D55C-6584-1454-98356519EAA1}"/>
              </a:ext>
            </a:extLst>
          </p:cNvPr>
          <p:cNvSpPr/>
          <p:nvPr/>
        </p:nvSpPr>
        <p:spPr bwMode="auto">
          <a:xfrm>
            <a:off x="9977142" y="3062154"/>
            <a:ext cx="171428" cy="1717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A8BB1C1-6533-97DC-7ECD-CF73E02416A4}"/>
              </a:ext>
            </a:extLst>
          </p:cNvPr>
          <p:cNvSpPr/>
          <p:nvPr/>
        </p:nvSpPr>
        <p:spPr bwMode="auto">
          <a:xfrm>
            <a:off x="10615238" y="3062154"/>
            <a:ext cx="200000" cy="1717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img_16777215">
            <a:extLst>
              <a:ext uri="{FF2B5EF4-FFF2-40B4-BE49-F238E27FC236}">
                <a16:creationId xmlns:a16="http://schemas.microsoft.com/office/drawing/2014/main" id="{196BFB90-E79F-3343-8B1B-45F25842024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6000" y="3933056"/>
            <a:ext cx="10800000" cy="18674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92C733AE-26D7-9789-5EF4-A9354955078E}"/>
              </a:ext>
            </a:extLst>
          </p:cNvPr>
          <p:cNvSpPr/>
          <p:nvPr/>
        </p:nvSpPr>
        <p:spPr bwMode="auto">
          <a:xfrm>
            <a:off x="2020821" y="5295521"/>
            <a:ext cx="266666" cy="1714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174DE788-FAA2-56D9-B308-E35009508A13}"/>
              </a:ext>
            </a:extLst>
          </p:cNvPr>
          <p:cNvSpPr/>
          <p:nvPr/>
        </p:nvSpPr>
        <p:spPr bwMode="auto">
          <a:xfrm>
            <a:off x="2716059" y="5295521"/>
            <a:ext cx="257142" cy="1714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F27AAA26-7D04-C154-0872-F56E7C282ED9}"/>
              </a:ext>
            </a:extLst>
          </p:cNvPr>
          <p:cNvSpPr/>
          <p:nvPr/>
        </p:nvSpPr>
        <p:spPr bwMode="auto">
          <a:xfrm>
            <a:off x="4582725" y="5229201"/>
            <a:ext cx="171427" cy="2378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D5230F0A-DCE9-CEC4-5907-0DC3755E7DD2}"/>
              </a:ext>
            </a:extLst>
          </p:cNvPr>
          <p:cNvSpPr/>
          <p:nvPr/>
        </p:nvSpPr>
        <p:spPr bwMode="auto">
          <a:xfrm>
            <a:off x="7248128" y="5229201"/>
            <a:ext cx="134597" cy="2378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D7C4C0AC-4D3A-536B-B703-375350601B25}"/>
              </a:ext>
            </a:extLst>
          </p:cNvPr>
          <p:cNvSpPr/>
          <p:nvPr/>
        </p:nvSpPr>
        <p:spPr bwMode="auto">
          <a:xfrm>
            <a:off x="7639868" y="5295521"/>
            <a:ext cx="200000" cy="1714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27D26431-FFE1-BFDA-554B-F551B860D16C}"/>
              </a:ext>
            </a:extLst>
          </p:cNvPr>
          <p:cNvSpPr/>
          <p:nvPr/>
        </p:nvSpPr>
        <p:spPr bwMode="auto">
          <a:xfrm>
            <a:off x="10706535" y="5295521"/>
            <a:ext cx="161904" cy="1714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380D5069-F13C-71AF-AB7C-EC7462408831}"/>
              </a:ext>
            </a:extLst>
          </p:cNvPr>
          <p:cNvSpPr/>
          <p:nvPr/>
        </p:nvSpPr>
        <p:spPr bwMode="auto">
          <a:xfrm>
            <a:off x="11106535" y="5295521"/>
            <a:ext cx="209523" cy="1714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54155" y="5219370"/>
            <a:ext cx="509797" cy="4515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40961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3" grpId="0" animBg="1"/>
      <p:bldP spid="14" grpId="0" animBg="1"/>
      <p:bldP spid="15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945B48E-A345-5427-2099-DB3D8E3A6A1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484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929F961-BC9F-EF8E-5367-FA9D9E6EA450}"/>
              </a:ext>
            </a:extLst>
          </p:cNvPr>
          <p:cNvSpPr/>
          <p:nvPr/>
        </p:nvSpPr>
        <p:spPr bwMode="auto">
          <a:xfrm>
            <a:off x="2034285" y="4344060"/>
            <a:ext cx="866666" cy="2286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098F7A5-1064-365D-DE05-AED64A02A6D6}"/>
              </a:ext>
            </a:extLst>
          </p:cNvPr>
          <p:cNvSpPr/>
          <p:nvPr/>
        </p:nvSpPr>
        <p:spPr bwMode="auto">
          <a:xfrm>
            <a:off x="4672380" y="4334534"/>
            <a:ext cx="847619" cy="2476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BDD7370-8C97-7C95-0EFF-FA440A421206}"/>
              </a:ext>
            </a:extLst>
          </p:cNvPr>
          <p:cNvSpPr/>
          <p:nvPr/>
        </p:nvSpPr>
        <p:spPr bwMode="auto">
          <a:xfrm>
            <a:off x="7310476" y="4344060"/>
            <a:ext cx="838095" cy="2286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36ED521-B56A-241A-8FB7-F360D4B73AEF}"/>
              </a:ext>
            </a:extLst>
          </p:cNvPr>
          <p:cNvSpPr/>
          <p:nvPr/>
        </p:nvSpPr>
        <p:spPr bwMode="auto">
          <a:xfrm>
            <a:off x="9996190" y="4334534"/>
            <a:ext cx="695238" cy="2476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8334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DBB08CD-F856-5755-DE86-BC458043D64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461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7" y="1700809"/>
            <a:ext cx="7776864" cy="3050232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>
            <a:off x="2495600" y="1916832"/>
            <a:ext cx="4248472" cy="2664296"/>
          </a:xfrm>
          <a:prstGeom prst="line">
            <a:avLst/>
          </a:prstGeom>
          <a:ln w="1270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2783632" y="2583893"/>
            <a:ext cx="3960440" cy="642032"/>
          </a:xfrm>
          <a:prstGeom prst="line">
            <a:avLst/>
          </a:prstGeom>
          <a:ln w="1270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2711624" y="3248980"/>
            <a:ext cx="4032448" cy="644006"/>
          </a:xfrm>
          <a:prstGeom prst="line">
            <a:avLst/>
          </a:prstGeom>
          <a:ln w="1270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V="1">
            <a:off x="3807517" y="2560838"/>
            <a:ext cx="2936555" cy="1355203"/>
          </a:xfrm>
          <a:prstGeom prst="line">
            <a:avLst/>
          </a:prstGeom>
          <a:ln w="1270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V="1">
            <a:off x="3431704" y="1893777"/>
            <a:ext cx="3312368" cy="2687351"/>
          </a:xfrm>
          <a:prstGeom prst="line">
            <a:avLst/>
          </a:prstGeom>
          <a:ln w="1270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91907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5E65454-ED58-5AC3-47A8-BAC2D689511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10800000" cy="38904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05001335-45B4-F67B-19AB-4603E0E57D2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4000" y="4737766"/>
            <a:ext cx="10800000" cy="20036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31505" y="3975955"/>
            <a:ext cx="1872207" cy="55767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51793" y="3975955"/>
            <a:ext cx="1872207" cy="55767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85880" y="3975955"/>
            <a:ext cx="2314576" cy="55767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20000" y="6156000"/>
            <a:ext cx="1872207" cy="557678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51792" y="6156000"/>
            <a:ext cx="2208304" cy="557678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01501" y="6159766"/>
            <a:ext cx="1872207" cy="5576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7121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5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37</cp:revision>
  <dcterms:created xsi:type="dcterms:W3CDTF">2015-09-16T06:52:26Z</dcterms:created>
  <dcterms:modified xsi:type="dcterms:W3CDTF">2023-08-18T12:33:52Z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