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69" r:id="rId14"/>
    <p:sldId id="368" r:id="rId15"/>
    <p:sldId id="367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3CAC3-CC28-45F1-A89C-51BF0D637E2B}" type="datetimeFigureOut">
              <a:rPr lang="zh-CN" altLang="en-US" smtClean="0"/>
              <a:t>2023/8/18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465A3-7FC3-4512-A0BF-41D1D7716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76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465A3-7FC3-4512-A0BF-41D1D77162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4C3CF-6EA6-B76D-6F6D-0B1E5389C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564904"/>
            <a:ext cx="10800000" cy="26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1FF4C-F6FD-DD06-DE20-64B9CDBA5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7940A-A0BF-C921-F2F7-A88AB5573722}"/>
              </a:ext>
            </a:extLst>
          </p:cNvPr>
          <p:cNvSpPr/>
          <p:nvPr/>
        </p:nvSpPr>
        <p:spPr bwMode="auto">
          <a:xfrm>
            <a:off x="1596190" y="1601393"/>
            <a:ext cx="257142" cy="257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87D6AA-9215-0614-B726-FE14AE774905}"/>
              </a:ext>
            </a:extLst>
          </p:cNvPr>
          <p:cNvSpPr/>
          <p:nvPr/>
        </p:nvSpPr>
        <p:spPr bwMode="auto">
          <a:xfrm>
            <a:off x="1577142" y="2726673"/>
            <a:ext cx="295238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8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274E8-4E43-813A-085A-F82FFFA86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23499-ECE5-E5B1-60CE-8BBE0709340F}"/>
              </a:ext>
            </a:extLst>
          </p:cNvPr>
          <p:cNvSpPr/>
          <p:nvPr/>
        </p:nvSpPr>
        <p:spPr bwMode="auto">
          <a:xfrm>
            <a:off x="1062857" y="1095997"/>
            <a:ext cx="295238" cy="24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19ECF-940E-12DC-FF35-91EDC0D04DF3}"/>
              </a:ext>
            </a:extLst>
          </p:cNvPr>
          <p:cNvSpPr/>
          <p:nvPr/>
        </p:nvSpPr>
        <p:spPr bwMode="auto">
          <a:xfrm>
            <a:off x="1091428" y="2211976"/>
            <a:ext cx="257142" cy="257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2AFC72-91D5-3CB6-C6B8-CAB11359AACE}"/>
              </a:ext>
            </a:extLst>
          </p:cNvPr>
          <p:cNvSpPr/>
          <p:nvPr/>
        </p:nvSpPr>
        <p:spPr bwMode="auto">
          <a:xfrm>
            <a:off x="1100952" y="3337493"/>
            <a:ext cx="238095" cy="24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02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A8A74-7CED-6940-F72C-3F55FF313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96799-2B48-0D17-01F7-D362F578804B}"/>
              </a:ext>
            </a:extLst>
          </p:cNvPr>
          <p:cNvSpPr/>
          <p:nvPr/>
        </p:nvSpPr>
        <p:spPr bwMode="auto">
          <a:xfrm>
            <a:off x="1948571" y="3005952"/>
            <a:ext cx="219047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995A7A-5E4A-E943-773B-6A871248CC1A}"/>
              </a:ext>
            </a:extLst>
          </p:cNvPr>
          <p:cNvSpPr/>
          <p:nvPr/>
        </p:nvSpPr>
        <p:spPr bwMode="auto">
          <a:xfrm>
            <a:off x="3929523" y="3005952"/>
            <a:ext cx="285714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95093-378D-A177-8546-9B7865E58683}"/>
              </a:ext>
            </a:extLst>
          </p:cNvPr>
          <p:cNvSpPr/>
          <p:nvPr/>
        </p:nvSpPr>
        <p:spPr bwMode="auto">
          <a:xfrm>
            <a:off x="5977142" y="3005952"/>
            <a:ext cx="238095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3C5F1B-2A4B-296F-15C1-331CC9FEA39E}"/>
              </a:ext>
            </a:extLst>
          </p:cNvPr>
          <p:cNvSpPr/>
          <p:nvPr/>
        </p:nvSpPr>
        <p:spPr bwMode="auto">
          <a:xfrm>
            <a:off x="7986666" y="3005952"/>
            <a:ext cx="266666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2FDA05-47FD-8E06-CD62-4C0BB8A61323}"/>
              </a:ext>
            </a:extLst>
          </p:cNvPr>
          <p:cNvSpPr/>
          <p:nvPr/>
        </p:nvSpPr>
        <p:spPr bwMode="auto">
          <a:xfrm>
            <a:off x="10005714" y="3005952"/>
            <a:ext cx="257142" cy="2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9683B09-925B-0C67-7289-F23F7CA20D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47862"/>
            <a:ext cx="10800000" cy="17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723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AF9FD-CDB5-8D08-5E05-07F27BB89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AB1758-D4B9-E595-CF50-1E41FE893A3D}"/>
              </a:ext>
            </a:extLst>
          </p:cNvPr>
          <p:cNvSpPr/>
          <p:nvPr/>
        </p:nvSpPr>
        <p:spPr bwMode="auto">
          <a:xfrm>
            <a:off x="1586666" y="4596177"/>
            <a:ext cx="238095" cy="24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539B1-CF1E-14EA-1FF1-684A72C9BA40}"/>
              </a:ext>
            </a:extLst>
          </p:cNvPr>
          <p:cNvSpPr/>
          <p:nvPr/>
        </p:nvSpPr>
        <p:spPr bwMode="auto">
          <a:xfrm>
            <a:off x="3205714" y="4596177"/>
            <a:ext cx="228571" cy="24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184492-EB0E-B5A4-CB4A-F814EDD68475}"/>
              </a:ext>
            </a:extLst>
          </p:cNvPr>
          <p:cNvSpPr/>
          <p:nvPr/>
        </p:nvSpPr>
        <p:spPr bwMode="auto">
          <a:xfrm>
            <a:off x="4815238" y="4596177"/>
            <a:ext cx="257142" cy="25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3565B4-44C1-70C5-91DD-77D2A4B6C06B}"/>
              </a:ext>
            </a:extLst>
          </p:cNvPr>
          <p:cNvSpPr/>
          <p:nvPr/>
        </p:nvSpPr>
        <p:spPr bwMode="auto">
          <a:xfrm>
            <a:off x="6415238" y="4596177"/>
            <a:ext cx="295238" cy="24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C688A6-A038-1CFE-D91A-C5040ABD2DA7}"/>
              </a:ext>
            </a:extLst>
          </p:cNvPr>
          <p:cNvSpPr/>
          <p:nvPr/>
        </p:nvSpPr>
        <p:spPr bwMode="auto">
          <a:xfrm>
            <a:off x="8053333" y="4596177"/>
            <a:ext cx="266666" cy="24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0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3AA18-2ABE-C269-3EC2-9CBFD59B9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2204864"/>
            <a:ext cx="9600464" cy="6048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3645024"/>
            <a:ext cx="9600464" cy="60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2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2D1AA-5382-45CF-8FA4-AAFDE2164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6A9655B-3ABF-C200-414D-E9AA5FE26C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4068"/>
            <a:ext cx="10800000" cy="14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584000"/>
            <a:ext cx="9600464" cy="6048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996952"/>
            <a:ext cx="9600464" cy="6048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406068"/>
            <a:ext cx="9600464" cy="60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4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957E3-536D-1191-0B63-D2157F3D9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379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6DB69-88EF-F839-BC34-5295EED10E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6E0285-3C80-7355-335F-5F760D089B8C}"/>
              </a:ext>
            </a:extLst>
          </p:cNvPr>
          <p:cNvSpPr/>
          <p:nvPr/>
        </p:nvSpPr>
        <p:spPr bwMode="auto">
          <a:xfrm>
            <a:off x="3310476" y="2575965"/>
            <a:ext cx="742857" cy="324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AC06E2-E12C-9F63-7F75-95C51DB6EFEC}"/>
              </a:ext>
            </a:extLst>
          </p:cNvPr>
          <p:cNvSpPr/>
          <p:nvPr/>
        </p:nvSpPr>
        <p:spPr bwMode="auto">
          <a:xfrm>
            <a:off x="2605714" y="4046267"/>
            <a:ext cx="619047" cy="33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5" y="1080000"/>
            <a:ext cx="1080119" cy="5507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29635" b="18048"/>
          <a:stretch/>
        </p:blipFill>
        <p:spPr>
          <a:xfrm>
            <a:off x="2351584" y="1772816"/>
            <a:ext cx="2159297" cy="5760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6230" y="3284984"/>
            <a:ext cx="1080119" cy="55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5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B4A8D-04E3-AB51-2748-EBE7C7EDA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9A1EA-F52E-9C01-16B6-F99755BC0DDD}"/>
              </a:ext>
            </a:extLst>
          </p:cNvPr>
          <p:cNvSpPr/>
          <p:nvPr/>
        </p:nvSpPr>
        <p:spPr bwMode="auto">
          <a:xfrm>
            <a:off x="1577142" y="2450457"/>
            <a:ext cx="295238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7C3E1-8E46-5D72-7544-97E577A10B82}"/>
              </a:ext>
            </a:extLst>
          </p:cNvPr>
          <p:cNvSpPr/>
          <p:nvPr/>
        </p:nvSpPr>
        <p:spPr bwMode="auto">
          <a:xfrm>
            <a:off x="1605714" y="3022764"/>
            <a:ext cx="238095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2AABA-6F60-8E96-BC3B-A7B172039495}"/>
              </a:ext>
            </a:extLst>
          </p:cNvPr>
          <p:cNvSpPr/>
          <p:nvPr/>
        </p:nvSpPr>
        <p:spPr bwMode="auto">
          <a:xfrm>
            <a:off x="1596190" y="3604608"/>
            <a:ext cx="257142" cy="257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72B8FB-186E-C28A-DD6E-D0EB208CED01}"/>
              </a:ext>
            </a:extLst>
          </p:cNvPr>
          <p:cNvSpPr/>
          <p:nvPr/>
        </p:nvSpPr>
        <p:spPr bwMode="auto">
          <a:xfrm>
            <a:off x="1596190" y="4186453"/>
            <a:ext cx="257142" cy="257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9B223D-C938-A0AB-21C9-D60A6E292702}"/>
              </a:ext>
            </a:extLst>
          </p:cNvPr>
          <p:cNvSpPr/>
          <p:nvPr/>
        </p:nvSpPr>
        <p:spPr bwMode="auto">
          <a:xfrm>
            <a:off x="1577142" y="4768298"/>
            <a:ext cx="295238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2348880"/>
            <a:ext cx="110352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2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1FA33-2D6C-CC14-4F9E-E551A29A6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20114C-5486-4775-47E6-EDBCF48C6CA8}"/>
              </a:ext>
            </a:extLst>
          </p:cNvPr>
          <p:cNvSpPr/>
          <p:nvPr/>
        </p:nvSpPr>
        <p:spPr bwMode="auto">
          <a:xfrm>
            <a:off x="2129523" y="3016013"/>
            <a:ext cx="257142" cy="24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DDDCB-CF4D-48BE-822C-A0D7E7A8CD78}"/>
              </a:ext>
            </a:extLst>
          </p:cNvPr>
          <p:cNvSpPr/>
          <p:nvPr/>
        </p:nvSpPr>
        <p:spPr bwMode="auto">
          <a:xfrm>
            <a:off x="4243809" y="3016013"/>
            <a:ext cx="209523" cy="24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EB1EFB-71E2-1AB3-EB8D-576BFA3A8CC5}"/>
              </a:ext>
            </a:extLst>
          </p:cNvPr>
          <p:cNvSpPr/>
          <p:nvPr/>
        </p:nvSpPr>
        <p:spPr bwMode="auto">
          <a:xfrm>
            <a:off x="6300952" y="3016013"/>
            <a:ext cx="266666" cy="24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D5CA56-AEEB-1634-BFC5-009D1378A185}"/>
              </a:ext>
            </a:extLst>
          </p:cNvPr>
          <p:cNvSpPr/>
          <p:nvPr/>
        </p:nvSpPr>
        <p:spPr bwMode="auto">
          <a:xfrm>
            <a:off x="8396190" y="3016013"/>
            <a:ext cx="257142" cy="24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99B4E-003A-109C-A4D5-68001E053F08}"/>
              </a:ext>
            </a:extLst>
          </p:cNvPr>
          <p:cNvSpPr/>
          <p:nvPr/>
        </p:nvSpPr>
        <p:spPr bwMode="auto">
          <a:xfrm>
            <a:off x="10510476" y="3016013"/>
            <a:ext cx="219047" cy="24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00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51CAC-6BB7-47E8-2B98-2E41CCA6D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4E2AB-666D-A0AD-4F48-D382C5683BE2}"/>
              </a:ext>
            </a:extLst>
          </p:cNvPr>
          <p:cNvSpPr/>
          <p:nvPr/>
        </p:nvSpPr>
        <p:spPr bwMode="auto">
          <a:xfrm>
            <a:off x="1577142" y="1648661"/>
            <a:ext cx="295238" cy="247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6DAFD3-013B-BA47-C14E-5FC5376CED6C}"/>
              </a:ext>
            </a:extLst>
          </p:cNvPr>
          <p:cNvSpPr/>
          <p:nvPr/>
        </p:nvSpPr>
        <p:spPr bwMode="auto">
          <a:xfrm>
            <a:off x="1605714" y="3183063"/>
            <a:ext cx="238095" cy="247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14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E07CB-1769-CC64-4F5A-F98340134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7FFEC7-420D-3F9A-B6BF-DD14349D92E9}"/>
              </a:ext>
            </a:extLst>
          </p:cNvPr>
          <p:cNvSpPr/>
          <p:nvPr/>
        </p:nvSpPr>
        <p:spPr bwMode="auto">
          <a:xfrm>
            <a:off x="1100952" y="1143737"/>
            <a:ext cx="238095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8ECF99-B01F-5297-69E6-F89B614AECFE}"/>
              </a:ext>
            </a:extLst>
          </p:cNvPr>
          <p:cNvSpPr/>
          <p:nvPr/>
        </p:nvSpPr>
        <p:spPr bwMode="auto">
          <a:xfrm>
            <a:off x="1062857" y="2679832"/>
            <a:ext cx="295238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D1E7B23-885F-B250-31EF-0D06CC1EF5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154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B69A10-3E2A-D434-FAF6-2C3FC07A6B82}"/>
              </a:ext>
            </a:extLst>
          </p:cNvPr>
          <p:cNvSpPr/>
          <p:nvPr/>
        </p:nvSpPr>
        <p:spPr bwMode="auto">
          <a:xfrm>
            <a:off x="1100952" y="4239473"/>
            <a:ext cx="238095" cy="24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53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D87DC-7A55-8FED-9336-07BE19845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EF89F-5901-4701-1A7F-61263315C0F7}"/>
              </a:ext>
            </a:extLst>
          </p:cNvPr>
          <p:cNvSpPr/>
          <p:nvPr/>
        </p:nvSpPr>
        <p:spPr bwMode="auto">
          <a:xfrm>
            <a:off x="1567619" y="1620713"/>
            <a:ext cx="295238" cy="24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447F20-58C8-2AEB-18BF-C4861CFA5C44}"/>
              </a:ext>
            </a:extLst>
          </p:cNvPr>
          <p:cNvSpPr/>
          <p:nvPr/>
        </p:nvSpPr>
        <p:spPr bwMode="auto">
          <a:xfrm>
            <a:off x="1605714" y="2183567"/>
            <a:ext cx="238095" cy="24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1DBE4-6C70-5271-B160-B574AA11B9A0}"/>
              </a:ext>
            </a:extLst>
          </p:cNvPr>
          <p:cNvSpPr/>
          <p:nvPr/>
        </p:nvSpPr>
        <p:spPr bwMode="auto">
          <a:xfrm>
            <a:off x="1567619" y="2736881"/>
            <a:ext cx="295238" cy="24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23E2AF-FFEE-D78F-6FD7-5D2BB3AE80A5}"/>
              </a:ext>
            </a:extLst>
          </p:cNvPr>
          <p:cNvSpPr/>
          <p:nvPr/>
        </p:nvSpPr>
        <p:spPr bwMode="auto">
          <a:xfrm>
            <a:off x="1605714" y="3290195"/>
            <a:ext cx="238095" cy="24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614607-CD76-58E7-D906-C32B40E0C321}"/>
              </a:ext>
            </a:extLst>
          </p:cNvPr>
          <p:cNvSpPr/>
          <p:nvPr/>
        </p:nvSpPr>
        <p:spPr bwMode="auto">
          <a:xfrm>
            <a:off x="1567619" y="3853049"/>
            <a:ext cx="295238" cy="24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3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86B70-54C4-D859-55C6-8DBFFB92AA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1357F-E056-646A-7FF9-4A54E92DFB14}"/>
              </a:ext>
            </a:extLst>
          </p:cNvPr>
          <p:cNvSpPr/>
          <p:nvPr/>
        </p:nvSpPr>
        <p:spPr bwMode="auto">
          <a:xfrm>
            <a:off x="1577142" y="1649035"/>
            <a:ext cx="295238" cy="24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4EA4C-C07F-C6E0-4FAD-B452E322F6BB}"/>
              </a:ext>
            </a:extLst>
          </p:cNvPr>
          <p:cNvSpPr/>
          <p:nvPr/>
        </p:nvSpPr>
        <p:spPr bwMode="auto">
          <a:xfrm>
            <a:off x="1605714" y="2211641"/>
            <a:ext cx="238095" cy="24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A728A5-ED2F-9960-1F01-844D2F778D5B}"/>
              </a:ext>
            </a:extLst>
          </p:cNvPr>
          <p:cNvSpPr/>
          <p:nvPr/>
        </p:nvSpPr>
        <p:spPr bwMode="auto">
          <a:xfrm>
            <a:off x="1577142" y="2764712"/>
            <a:ext cx="295238" cy="24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B0F66D-AF70-71FA-8524-926D03E0DFB5}"/>
              </a:ext>
            </a:extLst>
          </p:cNvPr>
          <p:cNvSpPr/>
          <p:nvPr/>
        </p:nvSpPr>
        <p:spPr bwMode="auto">
          <a:xfrm>
            <a:off x="1605714" y="3317783"/>
            <a:ext cx="238095" cy="24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EA1BBB-53BF-6724-EFA1-B7AC41FBE0B8}"/>
              </a:ext>
            </a:extLst>
          </p:cNvPr>
          <p:cNvSpPr/>
          <p:nvPr/>
        </p:nvSpPr>
        <p:spPr bwMode="auto">
          <a:xfrm>
            <a:off x="1577142" y="3880389"/>
            <a:ext cx="295238" cy="24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3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9FEAE-F3EE-8F04-C9FE-46370D480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BB2D2-6701-2B22-BE6C-424178817AD7}"/>
              </a:ext>
            </a:extLst>
          </p:cNvPr>
          <p:cNvSpPr/>
          <p:nvPr/>
        </p:nvSpPr>
        <p:spPr bwMode="auto">
          <a:xfrm>
            <a:off x="1586666" y="2470518"/>
            <a:ext cx="295238" cy="24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AE2FCA-A09B-1359-583E-0B7F043600DF}"/>
              </a:ext>
            </a:extLst>
          </p:cNvPr>
          <p:cNvSpPr/>
          <p:nvPr/>
        </p:nvSpPr>
        <p:spPr bwMode="auto">
          <a:xfrm>
            <a:off x="1586666" y="3024110"/>
            <a:ext cx="295238" cy="24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F0558C-4D67-F31C-7DDF-6B79C41B1F7C}"/>
              </a:ext>
            </a:extLst>
          </p:cNvPr>
          <p:cNvSpPr/>
          <p:nvPr/>
        </p:nvSpPr>
        <p:spPr bwMode="auto">
          <a:xfrm>
            <a:off x="1615238" y="3577703"/>
            <a:ext cx="238095" cy="24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717A64-27F8-778A-B9D2-32218D021C9A}"/>
              </a:ext>
            </a:extLst>
          </p:cNvPr>
          <p:cNvSpPr/>
          <p:nvPr/>
        </p:nvSpPr>
        <p:spPr bwMode="auto">
          <a:xfrm>
            <a:off x="1615238" y="4131296"/>
            <a:ext cx="238095" cy="24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A92E34-9C88-3F13-275B-AE0630566243}"/>
              </a:ext>
            </a:extLst>
          </p:cNvPr>
          <p:cNvSpPr/>
          <p:nvPr/>
        </p:nvSpPr>
        <p:spPr bwMode="auto">
          <a:xfrm>
            <a:off x="1586666" y="4694433"/>
            <a:ext cx="295238" cy="24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28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F0F64-AFB5-FEE9-6161-3FF89560C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000" y="3284984"/>
            <a:ext cx="1314000" cy="5802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3"/>
            <a:ext cx="1314000" cy="5802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000" y="3284982"/>
            <a:ext cx="1314000" cy="58020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000" y="3284980"/>
            <a:ext cx="1314000" cy="5802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1994" y="3284980"/>
            <a:ext cx="1314000" cy="58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1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2023-08-18T05:59:16Z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