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2"/>
  </p:notesMasterIdLst>
  <p:sldIdLst>
    <p:sldId id="362" r:id="rId2"/>
    <p:sldId id="363" r:id="rId3"/>
    <p:sldId id="372" r:id="rId4"/>
    <p:sldId id="371" r:id="rId5"/>
    <p:sldId id="370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377BF0-44E1-4383-B38B-6789FABE012D}" type="datetimeFigureOut">
              <a:rPr lang="zh-CN" altLang="en-US" smtClean="0"/>
              <a:t>2023/8/18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37AF95-6DB6-4137-9760-8E8ACE4FAF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974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7AF95-6DB6-4137-9760-8E8ACE4FAF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265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3119437"/>
            <a:ext cx="74295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D9F292-A8D3-ADDD-C37C-7DEE914094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301096-299A-7A12-CBB3-42369E973F83}"/>
              </a:ext>
            </a:extLst>
          </p:cNvPr>
          <p:cNvSpPr/>
          <p:nvPr/>
        </p:nvSpPr>
        <p:spPr bwMode="auto">
          <a:xfrm>
            <a:off x="1215238" y="1257768"/>
            <a:ext cx="323809" cy="32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77A1CE-6D68-EA70-F207-2B8374CCBBB5}"/>
              </a:ext>
            </a:extLst>
          </p:cNvPr>
          <p:cNvSpPr/>
          <p:nvPr/>
        </p:nvSpPr>
        <p:spPr bwMode="auto">
          <a:xfrm>
            <a:off x="1215238" y="2029342"/>
            <a:ext cx="323809" cy="32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9119C2-8162-188C-E1B5-99F6484AD3E2}"/>
              </a:ext>
            </a:extLst>
          </p:cNvPr>
          <p:cNvSpPr/>
          <p:nvPr/>
        </p:nvSpPr>
        <p:spPr bwMode="auto">
          <a:xfrm>
            <a:off x="1253333" y="2810442"/>
            <a:ext cx="266666" cy="32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03FEDB-F8CD-24D7-295C-AC311BFC7669}"/>
              </a:ext>
            </a:extLst>
          </p:cNvPr>
          <p:cNvSpPr/>
          <p:nvPr/>
        </p:nvSpPr>
        <p:spPr bwMode="auto">
          <a:xfrm>
            <a:off x="1215238" y="3582017"/>
            <a:ext cx="323809" cy="32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0FA7B9-D8A8-DA74-CAF5-9B39DA064259}"/>
              </a:ext>
            </a:extLst>
          </p:cNvPr>
          <p:cNvSpPr/>
          <p:nvPr/>
        </p:nvSpPr>
        <p:spPr bwMode="auto">
          <a:xfrm>
            <a:off x="1215238" y="4353591"/>
            <a:ext cx="323809" cy="32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60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1BCD23-17A4-8996-3985-895063E0D0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27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1" y="2996953"/>
            <a:ext cx="8856984" cy="3587534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567608" y="4437112"/>
            <a:ext cx="4320480" cy="1728192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871864" y="4423556"/>
            <a:ext cx="4464496" cy="1813756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567608" y="4423556"/>
            <a:ext cx="4726874" cy="1813756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871864" y="4423423"/>
            <a:ext cx="4582858" cy="1885897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C4C7E0-195E-288F-6D99-8267B7FB13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0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BF5C07-B02A-92AD-E421-FA7785F1D54D}"/>
              </a:ext>
            </a:extLst>
          </p:cNvPr>
          <p:cNvSpPr/>
          <p:nvPr/>
        </p:nvSpPr>
        <p:spPr bwMode="auto">
          <a:xfrm>
            <a:off x="2053333" y="1992037"/>
            <a:ext cx="295238" cy="324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82C0B6-9B4A-D6C7-A39A-5FAFB0F700B8}"/>
              </a:ext>
            </a:extLst>
          </p:cNvPr>
          <p:cNvSpPr/>
          <p:nvPr/>
        </p:nvSpPr>
        <p:spPr bwMode="auto">
          <a:xfrm>
            <a:off x="2015238" y="2792815"/>
            <a:ext cx="361904" cy="324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D89D1A-1C96-7300-1945-FE0FB4F170C7}"/>
              </a:ext>
            </a:extLst>
          </p:cNvPr>
          <p:cNvSpPr/>
          <p:nvPr/>
        </p:nvSpPr>
        <p:spPr bwMode="auto">
          <a:xfrm>
            <a:off x="2034285" y="3593592"/>
            <a:ext cx="323809" cy="333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BCC1FD-569F-C941-3C1B-62C4B5AFCBFC}"/>
              </a:ext>
            </a:extLst>
          </p:cNvPr>
          <p:cNvSpPr/>
          <p:nvPr/>
        </p:nvSpPr>
        <p:spPr bwMode="auto">
          <a:xfrm>
            <a:off x="2053333" y="4403902"/>
            <a:ext cx="295238" cy="324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BB457C-C809-AE33-FF80-41C63BBA2AF1}"/>
              </a:ext>
            </a:extLst>
          </p:cNvPr>
          <p:cNvSpPr/>
          <p:nvPr/>
        </p:nvSpPr>
        <p:spPr bwMode="auto">
          <a:xfrm>
            <a:off x="2005714" y="5204680"/>
            <a:ext cx="371428" cy="324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20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8629F4-9E70-1639-D2EB-F907975951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1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557775-5AAD-AE79-9865-F81D7784565F}"/>
              </a:ext>
            </a:extLst>
          </p:cNvPr>
          <p:cNvSpPr/>
          <p:nvPr/>
        </p:nvSpPr>
        <p:spPr bwMode="auto">
          <a:xfrm>
            <a:off x="2005714" y="1972384"/>
            <a:ext cx="371428" cy="323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F469F8-93F0-6E07-3036-E408B30847C2}"/>
              </a:ext>
            </a:extLst>
          </p:cNvPr>
          <p:cNvSpPr/>
          <p:nvPr/>
        </p:nvSpPr>
        <p:spPr bwMode="auto">
          <a:xfrm>
            <a:off x="2015238" y="3573000"/>
            <a:ext cx="361904" cy="323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783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95973F-38BE-DEBB-DEAB-F0536793C9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4691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C2DB4A-B258-028F-CC02-95D61E42DED2}"/>
              </a:ext>
            </a:extLst>
          </p:cNvPr>
          <p:cNvSpPr/>
          <p:nvPr/>
        </p:nvSpPr>
        <p:spPr bwMode="auto">
          <a:xfrm>
            <a:off x="1224761" y="974467"/>
            <a:ext cx="314285" cy="333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C17B46-B4F3-7FDB-7323-D5C7D3A9B8D8}"/>
              </a:ext>
            </a:extLst>
          </p:cNvPr>
          <p:cNvSpPr/>
          <p:nvPr/>
        </p:nvSpPr>
        <p:spPr bwMode="auto">
          <a:xfrm>
            <a:off x="1243809" y="3386749"/>
            <a:ext cx="295238" cy="324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B6CF395-40C7-8CFD-1BC3-2EF95AAB63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82"/>
          <a:stretch/>
        </p:blipFill>
        <p:spPr>
          <a:xfrm>
            <a:off x="720000" y="5455781"/>
            <a:ext cx="10800000" cy="128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B1B0F9-2FCF-157F-B65B-793CD39D6CC1}"/>
              </a:ext>
            </a:extLst>
          </p:cNvPr>
          <p:cNvSpPr/>
          <p:nvPr/>
        </p:nvSpPr>
        <p:spPr bwMode="auto">
          <a:xfrm>
            <a:off x="1243809" y="5608219"/>
            <a:ext cx="295238" cy="333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DA3625-0EBD-2EFD-7609-FBB7071324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365105"/>
            <a:ext cx="8856984" cy="790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05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7A7950-0CAA-00F7-A6AC-5686A6B173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348880"/>
            <a:ext cx="8856984" cy="79080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653136"/>
            <a:ext cx="8856984" cy="790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61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C5C1AB-4A2A-16F6-F668-E0E3BBF777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276872"/>
            <a:ext cx="8856984" cy="790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292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034B6E-BEAB-1D49-A651-3D5EF0636C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6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9840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2023-08-18T10:59:42Z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