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25136" cy="3764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63679" y="3067970"/>
            <a:ext cx="377180" cy="448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3678" y="3840720"/>
            <a:ext cx="327142" cy="4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7"/>
          <a:stretch>
            <a:fillRect/>
          </a:stretch>
        </p:blipFill>
        <p:spPr>
          <a:xfrm>
            <a:off x="1487488" y="4529651"/>
            <a:ext cx="10225136" cy="228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963677" y="4721645"/>
            <a:ext cx="377181" cy="40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23915" y="5492029"/>
            <a:ext cx="474907" cy="43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5694" y="6314194"/>
            <a:ext cx="445126" cy="499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6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8377" y="3485623"/>
            <a:ext cx="287497" cy="31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1280" y="4329681"/>
            <a:ext cx="352416" cy="31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9102" y="5183014"/>
            <a:ext cx="315320" cy="31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99828" y="6027072"/>
            <a:ext cx="315320" cy="324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08"/>
          <a:stretch>
            <a:fillRect/>
          </a:stretch>
        </p:blipFill>
        <p:spPr>
          <a:xfrm>
            <a:off x="720090" y="828675"/>
            <a:ext cx="10800080" cy="72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1052"/>
          <a:stretch>
            <a:fillRect/>
          </a:stretch>
        </p:blipFill>
        <p:spPr>
          <a:xfrm>
            <a:off x="479425" y="1628775"/>
            <a:ext cx="5349875" cy="1355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176085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847696" y="3309772"/>
            <a:ext cx="323809" cy="33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866744" y="4188286"/>
            <a:ext cx="295238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819125" y="5057252"/>
            <a:ext cx="371428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847696" y="5926217"/>
            <a:ext cx="333333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2063"/>
          <a:stretch>
            <a:fillRect/>
          </a:stretch>
        </p:blipFill>
        <p:spPr>
          <a:xfrm>
            <a:off x="6527165" y="1628775"/>
            <a:ext cx="5349875" cy="132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0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84186" y="3570496"/>
            <a:ext cx="238060" cy="259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6326" y="4277864"/>
            <a:ext cx="201990" cy="2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63540" y="5678165"/>
            <a:ext cx="216418" cy="2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2366676"/>
            <a:ext cx="361904" cy="32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0476" y="3283723"/>
            <a:ext cx="323809" cy="32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1124585"/>
            <a:ext cx="4424680" cy="394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0476" y="1296096"/>
            <a:ext cx="542857" cy="2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4285" y="2211192"/>
            <a:ext cx="1400000" cy="4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91428" y="5537948"/>
            <a:ext cx="819047" cy="4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972578"/>
            <a:ext cx="1944216" cy="11065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069" y="4103047"/>
            <a:ext cx="1944216" cy="11065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r="22153"/>
          <a:stretch>
            <a:fillRect/>
          </a:stretch>
        </p:blipFill>
        <p:spPr>
          <a:xfrm>
            <a:off x="7968208" y="4149080"/>
            <a:ext cx="1450555" cy="106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2023-08-18T14:49:07Z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